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310" r:id="rId4"/>
    <p:sldId id="257" r:id="rId5"/>
    <p:sldId id="311" r:id="rId6"/>
    <p:sldId id="312" r:id="rId7"/>
    <p:sldId id="321" r:id="rId8"/>
    <p:sldId id="322" r:id="rId9"/>
    <p:sldId id="323" r:id="rId10"/>
    <p:sldId id="326" r:id="rId11"/>
    <p:sldId id="325" r:id="rId12"/>
    <p:sldId id="316" r:id="rId13"/>
    <p:sldId id="317" r:id="rId14"/>
    <p:sldId id="327" r:id="rId15"/>
    <p:sldId id="268" r:id="rId16"/>
    <p:sldId id="270" r:id="rId17"/>
    <p:sldId id="289" r:id="rId18"/>
    <p:sldId id="328" r:id="rId19"/>
    <p:sldId id="272" r:id="rId20"/>
    <p:sldId id="273" r:id="rId21"/>
    <p:sldId id="274" r:id="rId22"/>
    <p:sldId id="305" r:id="rId23"/>
    <p:sldId id="275" r:id="rId24"/>
    <p:sldId id="293" r:id="rId25"/>
    <p:sldId id="295" r:id="rId26"/>
    <p:sldId id="276" r:id="rId27"/>
    <p:sldId id="291" r:id="rId28"/>
    <p:sldId id="288" r:id="rId29"/>
    <p:sldId id="279" r:id="rId30"/>
    <p:sldId id="302" r:id="rId31"/>
    <p:sldId id="329" r:id="rId32"/>
    <p:sldId id="296" r:id="rId33"/>
    <p:sldId id="299" r:id="rId34"/>
    <p:sldId id="304" r:id="rId35"/>
    <p:sldId id="300" r:id="rId36"/>
    <p:sldId id="301" r:id="rId37"/>
    <p:sldId id="286" r:id="rId38"/>
    <p:sldId id="290" r:id="rId39"/>
  </p:sldIdLst>
  <p:sldSz cx="9144000" cy="6858000" type="screen4x3"/>
  <p:notesSz cx="6858000" cy="9144000"/>
  <p:defaultTextStyle>
    <a:defPPr>
      <a:defRPr lang="zh-CN"/>
    </a:defPPr>
    <a:lvl1pPr marL="0" lvl="0"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072"/>
    <p:restoredTop sz="94660"/>
  </p:normalViewPr>
  <p:slideViewPr>
    <p:cSldViewPr showGuides="1">
      <p:cViewPr varScale="1">
        <p:scale>
          <a:sx n="69" d="100"/>
          <a:sy n="69" d="100"/>
        </p:scale>
        <p:origin x="-83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p:cSld name="标题幻灯片">
    <p:bg>
      <p:bgPr>
        <a:blipFill rotWithShape="0">
          <a:blip r:embed="rId2"/>
          <a:stretch>
            <a:fillRect/>
          </a:stretch>
        </a:blipFill>
        <a:effectLst/>
      </p:bgPr>
    </p:bg>
    <p:spTree>
      <p:nvGrpSpPr>
        <p:cNvPr id="1" name=""/>
        <p:cNvGrpSpPr/>
        <p:nvPr/>
      </p:nvGrpSpPr>
      <p:grpSpPr/>
      <p:sp>
        <p:nvSpPr>
          <p:cNvPr id="48130" name="标题 48129"/>
          <p:cNvSpPr>
            <a:spLocks noGrp="1" noRot="1"/>
          </p:cNvSpPr>
          <p:nvPr>
            <p:ph type="ctrTitle"/>
          </p:nvPr>
        </p:nvSpPr>
        <p:spPr>
          <a:xfrm>
            <a:off x="3962400" y="1066800"/>
            <a:ext cx="4648200" cy="1981200"/>
          </a:xfrm>
          <a:prstGeom prst="rect">
            <a:avLst/>
          </a:prstGeom>
          <a:noFill/>
          <a:ln w="9525">
            <a:noFill/>
          </a:ln>
        </p:spPr>
        <p:txBody>
          <a:bodyPr anchor="ctr"/>
          <a:lstStyle>
            <a:lvl1pPr lvl="0">
              <a:defRPr/>
            </a:lvl1pPr>
          </a:lstStyle>
          <a:p>
            <a:pPr lvl="0"/>
            <a:r>
              <a:rPr lang="zh-CN" altLang="en-US" dirty="0"/>
              <a:t>单击此处编辑母版标题样式</a:t>
            </a:r>
            <a:endParaRPr lang="zh-CN" altLang="en-US" dirty="0"/>
          </a:p>
        </p:txBody>
      </p:sp>
      <p:sp>
        <p:nvSpPr>
          <p:cNvPr id="48131" name="副标题 48130"/>
          <p:cNvSpPr>
            <a:spLocks noGrp="1" noRot="1"/>
          </p:cNvSpPr>
          <p:nvPr>
            <p:ph type="subTitle" idx="1"/>
          </p:nvPr>
        </p:nvSpPr>
        <p:spPr>
          <a:xfrm>
            <a:off x="3962400" y="3657600"/>
            <a:ext cx="4572000" cy="1676400"/>
          </a:xfrm>
          <a:prstGeom prst="rect">
            <a:avLst/>
          </a:prstGeom>
          <a:noFill/>
          <a:ln w="9525">
            <a:noFill/>
          </a:ln>
        </p:spPr>
        <p:txBody>
          <a:bodyPr anchor="t"/>
          <a:lstStyle>
            <a:lvl1pPr marL="0" lvl="0" indent="0" algn="ctr">
              <a:buNone/>
              <a:defRPr/>
            </a:lvl1pPr>
            <a:lvl2pPr marL="457200" lvl="1" indent="0" algn="ctr">
              <a:buNone/>
              <a:defRPr/>
            </a:lvl2pPr>
            <a:lvl3pPr marL="914400" lvl="2" indent="0" algn="ctr">
              <a:buNone/>
              <a:defRPr/>
            </a:lvl3pPr>
            <a:lvl4pPr marL="1371600" lvl="3" indent="0" algn="ctr">
              <a:buNone/>
              <a:defRPr/>
            </a:lvl4pPr>
            <a:lvl5pPr marL="1828800" lvl="4" indent="0" algn="ctr">
              <a:buNone/>
              <a:defRPr/>
            </a:lvl5pPr>
          </a:lstStyle>
          <a:p>
            <a:pPr lvl="0"/>
            <a:r>
              <a:rPr lang="zh-CN" altLang="en-US" dirty="0"/>
              <a:t>单击此处编辑母版副标题样式</a:t>
            </a:r>
            <a:endParaRPr lang="zh-CN" altLang="en-US" dirty="0"/>
          </a:p>
        </p:txBody>
      </p:sp>
      <p:sp>
        <p:nvSpPr>
          <p:cNvPr id="48132" name="日期占位符 48131"/>
          <p:cNvSpPr>
            <a:spLocks noGrp="1"/>
          </p:cNvSpPr>
          <p:nvPr>
            <p:ph type="dt" sz="half" idx="2"/>
          </p:nvPr>
        </p:nvSpPr>
        <p:spPr>
          <a:xfrm>
            <a:off x="301625" y="6076950"/>
            <a:ext cx="2289175" cy="476250"/>
          </a:xfrm>
          <a:prstGeom prst="rect">
            <a:avLst/>
          </a:prstGeom>
          <a:noFill/>
          <a:ln w="9525">
            <a:noFill/>
          </a:ln>
        </p:spPr>
        <p:txBody>
          <a:bodyPr anchor="t"/>
          <a:lstStyle>
            <a:lvl1pPr>
              <a:defRPr sz="1400"/>
            </a:lvl1pPr>
          </a:lstStyle>
          <a:p>
            <a:endParaRPr lang="zh-CN" altLang="en-US" dirty="0">
              <a:latin typeface="Arial" panose="020B0604020202020204" pitchFamily="34" charset="0"/>
            </a:endParaRPr>
          </a:p>
        </p:txBody>
      </p:sp>
      <p:sp>
        <p:nvSpPr>
          <p:cNvPr id="48133" name="页脚占位符 48132"/>
          <p:cNvSpPr>
            <a:spLocks noGrp="1"/>
          </p:cNvSpPr>
          <p:nvPr>
            <p:ph type="ftr" sz="quarter" idx="3"/>
          </p:nvPr>
        </p:nvSpPr>
        <p:spPr>
          <a:xfrm>
            <a:off x="3124200" y="6076950"/>
            <a:ext cx="2895600" cy="476250"/>
          </a:xfrm>
          <a:prstGeom prst="rect">
            <a:avLst/>
          </a:prstGeom>
          <a:noFill/>
          <a:ln w="9525">
            <a:noFill/>
          </a:ln>
        </p:spPr>
        <p:txBody>
          <a:bodyPr anchor="t"/>
          <a:lstStyle>
            <a:lvl1pPr algn="ctr">
              <a:defRPr sz="1400"/>
            </a:lvl1pPr>
          </a:lstStyle>
          <a:p>
            <a:endParaRPr lang="zh-CN" altLang="en-US" dirty="0">
              <a:latin typeface="Arial" panose="020B0604020202020204" pitchFamily="34" charset="0"/>
            </a:endParaRPr>
          </a:p>
        </p:txBody>
      </p:sp>
      <p:sp>
        <p:nvSpPr>
          <p:cNvPr id="48134" name="灯片编号占位符 48133"/>
          <p:cNvSpPr>
            <a:spLocks noGrp="1"/>
          </p:cNvSpPr>
          <p:nvPr>
            <p:ph type="sldNum" sz="quarter" idx="4"/>
          </p:nvPr>
        </p:nvSpPr>
        <p:spPr>
          <a:xfrm>
            <a:off x="6553200" y="6076950"/>
            <a:ext cx="2289175" cy="476250"/>
          </a:xfrm>
          <a:prstGeom prst="rect">
            <a:avLst/>
          </a:prstGeom>
          <a:noFill/>
          <a:ln w="9525">
            <a:noFill/>
          </a:ln>
        </p:spPr>
        <p:txBody>
          <a:bodyPr anchor="t"/>
          <a:lstStyle>
            <a:lvl1pPr algn="r">
              <a:defRPr sz="1400"/>
            </a:lvl1pPr>
          </a:lstStyle>
          <a:p>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9569" y="685800"/>
            <a:ext cx="2135981" cy="51816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01625" y="685800"/>
            <a:ext cx="6284119" cy="51816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301625" y="685800"/>
            <a:ext cx="8543925" cy="51816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标题，内容与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6291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286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OverTx" preserve="1">
  <p:cSld name="标题和两项内容在文本之上">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quarter" idx="1"/>
          </p:nvPr>
        </p:nvSpPr>
        <p:spPr>
          <a:xfrm>
            <a:off x="628650" y="1825625"/>
            <a:ext cx="3886200" cy="20986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quarter" idx="2"/>
          </p:nvPr>
        </p:nvSpPr>
        <p:spPr>
          <a:xfrm>
            <a:off x="4629150" y="1825625"/>
            <a:ext cx="3886200" cy="20986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half" idx="3"/>
          </p:nvPr>
        </p:nvSpPr>
        <p:spPr>
          <a:xfrm>
            <a:off x="628650" y="4076700"/>
            <a:ext cx="7886700" cy="21002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日期占位符 5"/>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7" name="页脚占位符 6"/>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8" name="灯片编号占位符 7"/>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quarter" idx="2"/>
          </p:nvPr>
        </p:nvSpPr>
        <p:spPr>
          <a:xfrm>
            <a:off x="4629150" y="1825625"/>
            <a:ext cx="3886200" cy="20986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内容占位符 4"/>
          <p:cNvSpPr>
            <a:spLocks noGrp="1"/>
          </p:cNvSpPr>
          <p:nvPr>
            <p:ph sz="quarter" idx="3"/>
          </p:nvPr>
        </p:nvSpPr>
        <p:spPr>
          <a:xfrm>
            <a:off x="4629150" y="4076700"/>
            <a:ext cx="3886200" cy="21002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日期占位符 5"/>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7" name="页脚占位符 6"/>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8" name="灯片编号占位符 7"/>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04800" y="1981200"/>
            <a:ext cx="4184968" cy="38862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60583" y="1981200"/>
            <a:ext cx="4184968" cy="38862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image" Target="../media/image2.jpeg"/><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7"/>
          <a:stretch>
            <a:fillRect/>
          </a:stretch>
        </a:blipFill>
        <a:effectLst/>
      </p:bgPr>
    </p:bg>
    <p:spTree>
      <p:nvGrpSpPr>
        <p:cNvPr id="1" name=""/>
        <p:cNvGrpSpPr/>
        <p:nvPr/>
      </p:nvGrpSpPr>
      <p:grpSpPr/>
      <p:sp>
        <p:nvSpPr>
          <p:cNvPr id="47106" name="标题 47105"/>
          <p:cNvSpPr>
            <a:spLocks noGrp="1" noRot="1"/>
          </p:cNvSpPr>
          <p:nvPr>
            <p:ph type="title"/>
          </p:nvPr>
        </p:nvSpPr>
        <p:spPr>
          <a:xfrm>
            <a:off x="301625" y="685800"/>
            <a:ext cx="854075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47107" name="文本占位符 47106"/>
          <p:cNvSpPr>
            <a:spLocks noGrp="1" noRot="1"/>
          </p:cNvSpPr>
          <p:nvPr>
            <p:ph type="body" idx="1"/>
          </p:nvPr>
        </p:nvSpPr>
        <p:spPr>
          <a:xfrm>
            <a:off x="304800" y="1981200"/>
            <a:ext cx="8540750" cy="38862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7108" name="日期占位符 47107"/>
          <p:cNvSpPr>
            <a:spLocks noGrp="1"/>
          </p:cNvSpPr>
          <p:nvPr>
            <p:ph type="dt" sz="half" idx="2"/>
          </p:nvPr>
        </p:nvSpPr>
        <p:spPr>
          <a:xfrm>
            <a:off x="301625" y="6019800"/>
            <a:ext cx="2289175" cy="476250"/>
          </a:xfrm>
          <a:prstGeom prst="rect">
            <a:avLst/>
          </a:prstGeom>
          <a:noFill/>
          <a:ln w="9525">
            <a:noFill/>
          </a:ln>
        </p:spPr>
        <p:txBody>
          <a:bodyPr/>
          <a:lstStyle>
            <a:lvl1pPr>
              <a:defRPr sz="1400"/>
            </a:lvl1pPr>
          </a:lstStyle>
          <a:p>
            <a:pPr lvl="0"/>
            <a:endParaRPr lang="zh-CN" altLang="en-US" dirty="0">
              <a:latin typeface="Arial" panose="020B0604020202020204" pitchFamily="34" charset="0"/>
            </a:endParaRPr>
          </a:p>
        </p:txBody>
      </p:sp>
      <p:sp>
        <p:nvSpPr>
          <p:cNvPr id="47109" name="页脚占位符 47108"/>
          <p:cNvSpPr>
            <a:spLocks noGrp="1"/>
          </p:cNvSpPr>
          <p:nvPr>
            <p:ph type="ftr" sz="quarter" idx="3"/>
          </p:nvPr>
        </p:nvSpPr>
        <p:spPr>
          <a:xfrm>
            <a:off x="3124200" y="6019800"/>
            <a:ext cx="2895600" cy="476250"/>
          </a:xfrm>
          <a:prstGeom prst="rect">
            <a:avLst/>
          </a:prstGeom>
          <a:noFill/>
          <a:ln w="9525">
            <a:noFill/>
          </a:ln>
        </p:spPr>
        <p:txBody>
          <a:bodyPr/>
          <a:lstStyle>
            <a:lvl1pPr algn="ctr">
              <a:defRPr sz="1400"/>
            </a:lvl1pPr>
          </a:lstStyle>
          <a:p>
            <a:pPr lvl="0"/>
            <a:endParaRPr lang="zh-CN" altLang="en-US" dirty="0">
              <a:latin typeface="Arial" panose="020B0604020202020204" pitchFamily="34" charset="0"/>
            </a:endParaRPr>
          </a:p>
        </p:txBody>
      </p:sp>
      <p:sp>
        <p:nvSpPr>
          <p:cNvPr id="47110" name="灯片编号占位符 47109"/>
          <p:cNvSpPr>
            <a:spLocks noGrp="1"/>
          </p:cNvSpPr>
          <p:nvPr>
            <p:ph type="sldNum" sz="quarter" idx="4"/>
          </p:nvPr>
        </p:nvSpPr>
        <p:spPr>
          <a:xfrm>
            <a:off x="6553200" y="6019800"/>
            <a:ext cx="2289175" cy="476250"/>
          </a:xfrm>
          <a:prstGeom prst="rect">
            <a:avLst/>
          </a:prstGeom>
          <a:noFill/>
          <a:ln w="9525">
            <a:noFill/>
          </a:ln>
        </p:spPr>
        <p:txBody>
          <a:bodyPr/>
          <a:lstStyle>
            <a:lvl1pPr algn="r">
              <a:defRPr sz="1400"/>
            </a:lvl1p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 Target="slide26.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7.jpeg"/><Relationship Id="rId1" Type="http://schemas.openxmlformats.org/officeDocument/2006/relationships/image" Target="../media/image16.jpe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slides/_rels/slide17.xml.rels><?xml version="1.0" encoding="UTF-8" standalone="yes"?>
<Relationships xmlns="http://schemas.openxmlformats.org/package/2006/relationships"><Relationship Id="rId9" Type="http://schemas.openxmlformats.org/officeDocument/2006/relationships/image" Target="../media/image29.jpeg"/><Relationship Id="rId8" Type="http://schemas.openxmlformats.org/officeDocument/2006/relationships/image" Target="../media/image28.jpeg"/><Relationship Id="rId7" Type="http://schemas.openxmlformats.org/officeDocument/2006/relationships/image" Target="../media/image27.jpeg"/><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 Id="rId3" Type="http://schemas.openxmlformats.org/officeDocument/2006/relationships/image" Target="../media/image23.jpeg"/><Relationship Id="rId2" Type="http://schemas.openxmlformats.org/officeDocument/2006/relationships/image" Target="../media/image22.jpeg"/><Relationship Id="rId14" Type="http://schemas.openxmlformats.org/officeDocument/2006/relationships/slideLayout" Target="../slideLayouts/slideLayout7.xml"/><Relationship Id="rId13" Type="http://schemas.openxmlformats.org/officeDocument/2006/relationships/image" Target="../media/image31.jpeg"/><Relationship Id="rId12" Type="http://schemas.openxmlformats.org/officeDocument/2006/relationships/image" Target="../media/image12.jpeg"/><Relationship Id="rId11" Type="http://schemas.openxmlformats.org/officeDocument/2006/relationships/slide" Target="slide23.xml"/><Relationship Id="rId10" Type="http://schemas.openxmlformats.org/officeDocument/2006/relationships/image" Target="../media/image30.jpeg"/><Relationship Id="rId1"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33.jpeg"/><Relationship Id="rId1"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35.jpeg"/><Relationship Id="rId1"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6.jpe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40.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1.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3.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4.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6.png"/><Relationship Id="rId1" Type="http://schemas.openxmlformats.org/officeDocument/2006/relationships/image" Target="../media/image45.png"/></Relationships>
</file>

<file path=ppt/slides/_rels/slide2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50.jpeg"/><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image" Target="../media/image4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1.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2.jpe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4.jpeg"/><Relationship Id="rId1" Type="http://schemas.openxmlformats.org/officeDocument/2006/relationships/image" Target="../media/image53.jpe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6.jpeg"/><Relationship Id="rId1" Type="http://schemas.openxmlformats.org/officeDocument/2006/relationships/image" Target="../media/image55.jpe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8.jpeg"/><Relationship Id="rId1" Type="http://schemas.openxmlformats.org/officeDocument/2006/relationships/image" Target="../media/image57.jpeg"/></Relationships>
</file>

<file path=ppt/slides/_rels/slide36.xml.rels><?xml version="1.0" encoding="UTF-8" standalone="yes"?>
<Relationships xmlns="http://schemas.openxmlformats.org/package/2006/relationships"><Relationship Id="rId7" Type="http://schemas.openxmlformats.org/officeDocument/2006/relationships/slideLayout" Target="../slideLayouts/slideLayout16.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image" Target="../media/image59.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53" name="内容占位符 2052" descr="迪奥"/>
          <p:cNvPicPr>
            <a:picLocks noGrp="1" noRot="1" noChangeAspect="1"/>
          </p:cNvPicPr>
          <p:nvPr>
            <p:ph/>
          </p:nvPr>
        </p:nvPicPr>
        <p:blipFill>
          <a:blip r:embed="rId1"/>
          <a:stretch>
            <a:fillRect/>
          </a:stretch>
        </p:blipFill>
        <p:spPr>
          <a:xfrm>
            <a:off x="0" y="-55562"/>
            <a:ext cx="9217025" cy="6913562"/>
          </a:xfrm>
          <a:ln/>
        </p:spPr>
      </p:pic>
      <p:sp>
        <p:nvSpPr>
          <p:cNvPr id="2067" name="矩形 2066"/>
          <p:cNvSpPr/>
          <p:nvPr/>
        </p:nvSpPr>
        <p:spPr>
          <a:xfrm>
            <a:off x="827088" y="981075"/>
            <a:ext cx="7886700" cy="685800"/>
          </a:xfrm>
          <a:prstGeom prst="rect">
            <a:avLst/>
          </a:prstGeom>
        </p:spPr>
        <p:txBody>
          <a:bodyPr wrap="none" fromWordArt="1">
            <a:prstTxWarp prst="textPlain">
              <a:avLst>
                <a:gd name="adj" fmla="val 50000"/>
              </a:avLst>
            </a:prstTxWarp>
            <a:normAutofit/>
          </a:bodyPr>
          <a:p>
            <a:pPr algn="ctr"/>
            <a:r>
              <a:rPr lang="zh-CN" altLang="en-US" sz="5400" b="1">
                <a:ln w="9525" cap="flat" cmpd="sng">
                  <a:solidFill>
                    <a:srgbClr val="000000"/>
                  </a:solidFill>
                  <a:prstDash val="solid"/>
                  <a:headEnd type="none" w="med" len="med"/>
                  <a:tailEnd type="none" w="med" len="med"/>
                </a:ln>
                <a:solidFill>
                  <a:srgbClr val="FFFFFF"/>
                </a:solidFill>
                <a:effectLst>
                  <a:outerShdw dist="35921" dir="2699999" algn="ctr" rotWithShape="0">
                    <a:srgbClr val="808080">
                      <a:alpha val="80000"/>
                    </a:srgbClr>
                  </a:outerShdw>
                </a:effectLst>
                <a:latin typeface="宋体" panose="02010600030101010101" pitchFamily="2" charset="-122"/>
                <a:ea typeface="宋体" panose="02010600030101010101" pitchFamily="2" charset="-122"/>
              </a:rPr>
              <a:t>Christian Dior 品牌鉴赏</a:t>
            </a:r>
            <a:endParaRPr lang="zh-CN" altLang="en-US" sz="5400" b="1">
              <a:ln w="9525" cap="flat" cmpd="sng">
                <a:solidFill>
                  <a:srgbClr val="000000"/>
                </a:solidFill>
                <a:prstDash val="solid"/>
                <a:headEnd type="none" w="med" len="med"/>
                <a:tailEnd type="none" w="med" len="med"/>
              </a:ln>
              <a:solidFill>
                <a:srgbClr val="FFFFFF"/>
              </a:solidFill>
              <a:effectLst>
                <a:outerShdw dist="35921" dir="2699999" algn="ctr" rotWithShape="0">
                  <a:srgbClr val="808080">
                    <a:alpha val="80000"/>
                  </a:srgbClr>
                </a:outerShdw>
              </a:effectLst>
              <a:latin typeface="宋体" panose="02010600030101010101" pitchFamily="2" charset="-122"/>
              <a:ea typeface="宋体" panose="02010600030101010101" pitchFamily="2" charset="-122"/>
            </a:endParaRPr>
          </a:p>
        </p:txBody>
      </p:sp>
      <p:sp>
        <p:nvSpPr>
          <p:cNvPr id="2068" name="矩形 2067"/>
          <p:cNvSpPr>
            <a:spLocks noRot="1"/>
          </p:cNvSpPr>
          <p:nvPr/>
        </p:nvSpPr>
        <p:spPr>
          <a:xfrm>
            <a:off x="4140200" y="5516563"/>
            <a:ext cx="4321175" cy="649287"/>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32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8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4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5pPr>
          </a:lstStyle>
          <a:p>
            <a:pPr lvl="0">
              <a:buNone/>
            </a:pPr>
            <a:r>
              <a:rPr lang="zh-CN" altLang="en-US" sz="2800" b="1" dirty="0">
                <a:solidFill>
                  <a:schemeClr val="bg1"/>
                </a:solidFill>
              </a:rPr>
              <a:t>课程名称：时尚名牌赏析</a:t>
            </a:r>
            <a:endParaRPr lang="zh-CN" altLang="en-US" sz="2800" b="1" dirty="0">
              <a:solidFill>
                <a:schemeClr val="bg1"/>
              </a:solidFill>
            </a:endParaRPr>
          </a:p>
          <a:p>
            <a:pPr lvl="0">
              <a:buNone/>
            </a:pPr>
            <a:endParaRPr lang="zh-CN" altLang="en-US" sz="2800" b="1" dirty="0"/>
          </a:p>
          <a:p>
            <a:pPr lvl="0">
              <a:buNone/>
            </a:pPr>
            <a:r>
              <a:rPr lang="zh-CN" altLang="en-US" sz="2800" b="1" dirty="0"/>
              <a:t>       </a:t>
            </a:r>
            <a:endParaRPr lang="zh-CN" altLang="en-US" sz="28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68">
                                            <p:txEl>
                                              <p:charRg st="0" end="12"/>
                                            </p:txEl>
                                          </p:spTgt>
                                        </p:tgtEl>
                                        <p:attrNameLst>
                                          <p:attrName>style.visibility</p:attrName>
                                        </p:attrNameLst>
                                      </p:cBhvr>
                                      <p:to>
                                        <p:strVal val="visible"/>
                                      </p:to>
                                    </p:set>
                                    <p:animEffect transition="in" filter="blinds(horizontal)">
                                      <p:cBhvr>
                                        <p:cTn id="7" dur="500"/>
                                        <p:tgtEl>
                                          <p:spTgt spid="2068">
                                            <p:txEl>
                                              <p:charRg st="0" end="1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68">
                                            <p:txEl>
                                              <p:charRg st="13" end="21"/>
                                            </p:txEl>
                                          </p:spTgt>
                                        </p:tgtEl>
                                        <p:attrNameLst>
                                          <p:attrName>style.visibility</p:attrName>
                                        </p:attrNameLst>
                                      </p:cBhvr>
                                      <p:to>
                                        <p:strVal val="visible"/>
                                      </p:to>
                                    </p:set>
                                    <p:animEffect transition="in" filter="blinds(horizontal)">
                                      <p:cBhvr>
                                        <p:cTn id="12" dur="500"/>
                                        <p:tgtEl>
                                          <p:spTgt spid="2068">
                                            <p:txEl>
                                              <p:charRg st="13" end="2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7938" name="标题 167937"/>
          <p:cNvSpPr>
            <a:spLocks noGrp="1" noRot="1"/>
          </p:cNvSpPr>
          <p:nvPr>
            <p:ph type="title"/>
          </p:nvPr>
        </p:nvSpPr>
        <p:spPr>
          <a:xfrm>
            <a:off x="250825" y="333375"/>
            <a:ext cx="8540750" cy="1143000"/>
          </a:xfrm>
          <a:ln/>
        </p:spPr>
        <p:txBody>
          <a:bodyPr anchor="ctr"/>
          <a:p>
            <a:r>
              <a:rPr lang="zh-CN" altLang="en-US" b="1" dirty="0">
                <a:solidFill>
                  <a:srgbClr val="000000"/>
                </a:solidFill>
                <a:ea typeface="微软雅黑" panose="020B0503020204020204" pitchFamily="34" charset="-122"/>
              </a:rPr>
              <a:t>品牌故事</a:t>
            </a:r>
            <a:endParaRPr lang="zh-CN" altLang="en-US" b="1" dirty="0">
              <a:solidFill>
                <a:srgbClr val="000000"/>
              </a:solidFill>
              <a:ea typeface="微软雅黑" panose="020B0503020204020204" pitchFamily="34" charset="-122"/>
            </a:endParaRPr>
          </a:p>
        </p:txBody>
      </p:sp>
      <p:sp>
        <p:nvSpPr>
          <p:cNvPr id="167939" name="文本占位符 167938"/>
          <p:cNvSpPr txBox="1"/>
          <p:nvPr>
            <p:ph type="body" idx="1"/>
          </p:nvPr>
        </p:nvSpPr>
        <p:spPr>
          <a:xfrm>
            <a:off x="250825" y="1628775"/>
            <a:ext cx="3673475" cy="3886200"/>
          </a:xfrm>
          <a:ln/>
        </p:spPr>
        <p:txBody>
          <a:bodyPr vert="horz" wrap="square" lIns="91440" tIns="45720" rIns="91440" bIns="45720" anchor="t"/>
          <a:p>
            <a:pPr>
              <a:buSzPct val="100000"/>
            </a:pPr>
            <a:r>
              <a:rPr lang="en-US" altLang="zh-CN" sz="2000" b="1" dirty="0"/>
              <a:t>“Dior”</a:t>
            </a:r>
            <a:r>
              <a:rPr lang="zh-CN" altLang="en-US" sz="2000" b="1" dirty="0"/>
              <a:t>在法文中是“上帝”和“金子”的组合。金色也成为迪奥的代表色。</a:t>
            </a:r>
            <a:endParaRPr lang="zh-CN" altLang="en-US" sz="2000" b="1" dirty="0"/>
          </a:p>
          <a:p>
            <a:pPr>
              <a:buSzPct val="100000"/>
              <a:buNone/>
            </a:pPr>
            <a:endParaRPr lang="zh-CN" altLang="en-US" sz="2000" b="1" dirty="0"/>
          </a:p>
          <a:p>
            <a:pPr>
              <a:buSzPct val="100000"/>
            </a:pPr>
            <a:r>
              <a:rPr lang="en-US" altLang="zh-CN" sz="2000" b="1" dirty="0"/>
              <a:t>1947</a:t>
            </a:r>
            <a:r>
              <a:rPr lang="zh-CN" altLang="en-US" sz="2000" b="1" dirty="0"/>
              <a:t>年，</a:t>
            </a:r>
            <a:r>
              <a:rPr lang="en-US" altLang="zh-CN" sz="2000" b="1" dirty="0"/>
              <a:t>Dior</a:t>
            </a:r>
            <a:r>
              <a:rPr lang="zh-CN" altLang="en-US" sz="2000" b="1" dirty="0"/>
              <a:t>推出第一个时装系列，营造出优雅和纤美的女性气氛，重建了战后女性的美感。</a:t>
            </a:r>
            <a:endParaRPr lang="zh-CN" altLang="en-US" sz="2000" b="1" dirty="0"/>
          </a:p>
          <a:p>
            <a:pPr>
              <a:buSzPct val="100000"/>
              <a:buNone/>
            </a:pPr>
            <a:endParaRPr lang="zh-CN" altLang="en-US" sz="2000" b="1" dirty="0"/>
          </a:p>
          <a:p>
            <a:pPr>
              <a:buSzPct val="100000"/>
            </a:pPr>
            <a:r>
              <a:rPr lang="zh-CN" altLang="en-US" sz="2000" b="1" dirty="0"/>
              <a:t>五十年代，</a:t>
            </a:r>
            <a:r>
              <a:rPr lang="en-US" altLang="zh-CN" sz="2000" b="1" dirty="0"/>
              <a:t>Dior</a:t>
            </a:r>
            <a:r>
              <a:rPr lang="zh-CN" altLang="en-US" sz="2000" b="1" dirty="0"/>
              <a:t>创造出独具匠心的设计：不对称裙子、垂直型服装、</a:t>
            </a:r>
            <a:r>
              <a:rPr lang="en-US" altLang="zh-CN" sz="2000" b="1" dirty="0"/>
              <a:t>A</a:t>
            </a:r>
            <a:r>
              <a:rPr lang="zh-CN" altLang="en-US" sz="2000" b="1" dirty="0"/>
              <a:t>型、</a:t>
            </a:r>
            <a:r>
              <a:rPr lang="en-US" altLang="zh-CN" sz="2000" b="1" dirty="0"/>
              <a:t>Y</a:t>
            </a:r>
            <a:r>
              <a:rPr lang="zh-CN" altLang="en-US" sz="2000" b="1" dirty="0"/>
              <a:t>型、</a:t>
            </a:r>
            <a:r>
              <a:rPr lang="en-US" altLang="zh-CN" sz="2000" b="1" dirty="0"/>
              <a:t>H</a:t>
            </a:r>
            <a:r>
              <a:rPr lang="zh-CN" altLang="en-US" sz="2000" b="1" dirty="0"/>
              <a:t>型、郁金香型等。这些都是迪奥提倡时装女性化这一设计理念的表现</a:t>
            </a:r>
            <a:r>
              <a:rPr lang="zh-CN" altLang="en-US" sz="2000" dirty="0"/>
              <a:t> 。</a:t>
            </a:r>
            <a:endParaRPr lang="zh-CN" altLang="en-US" sz="2000" dirty="0"/>
          </a:p>
        </p:txBody>
      </p:sp>
      <p:pic>
        <p:nvPicPr>
          <p:cNvPr id="167940" name="图片 167939" descr="20069187930"/>
          <p:cNvPicPr>
            <a:picLocks noChangeAspect="1"/>
          </p:cNvPicPr>
          <p:nvPr/>
        </p:nvPicPr>
        <p:blipFill>
          <a:blip r:embed="rId1"/>
          <a:stretch>
            <a:fillRect/>
          </a:stretch>
        </p:blipFill>
        <p:spPr>
          <a:xfrm>
            <a:off x="4211638" y="1989138"/>
            <a:ext cx="4608512" cy="3749675"/>
          </a:xfrm>
          <a:prstGeom prst="rect">
            <a:avLst/>
          </a:prstGeom>
          <a:noFill/>
          <a:ln w="9525">
            <a:noFill/>
          </a:ln>
        </p:spPr>
      </p:pic>
      <p:sp>
        <p:nvSpPr>
          <p:cNvPr id="167941" name="矩形 167940"/>
          <p:cNvSpPr/>
          <p:nvPr/>
        </p:nvSpPr>
        <p:spPr>
          <a:xfrm>
            <a:off x="4500563" y="5876925"/>
            <a:ext cx="4111625" cy="366713"/>
          </a:xfrm>
          <a:prstGeom prst="rect">
            <a:avLst/>
          </a:prstGeom>
          <a:noFill/>
          <a:ln w="9525">
            <a:noFill/>
          </a:ln>
        </p:spPr>
        <p:txBody>
          <a:bodyPr wrap="none" anchor="t">
            <a:spAutoFit/>
          </a:bodyPr>
          <a:p>
            <a:pPr algn="l">
              <a:spcBef>
                <a:spcPct val="50000"/>
              </a:spcBef>
            </a:pPr>
            <a:r>
              <a:rPr lang="en-US" altLang="zh-CN" b="1" dirty="0">
                <a:latin typeface="Arial" panose="020B0604020202020204" pitchFamily="34" charset="0"/>
              </a:rPr>
              <a:t>Dior1955</a:t>
            </a:r>
            <a:r>
              <a:rPr lang="zh-CN" altLang="en-US" b="1" dirty="0">
                <a:latin typeface="Arial" panose="020B0604020202020204" pitchFamily="34" charset="0"/>
              </a:rPr>
              <a:t>年的</a:t>
            </a:r>
            <a:r>
              <a:rPr lang="en-US" altLang="zh-CN" b="1" dirty="0">
                <a:latin typeface="Arial" panose="020B0604020202020204" pitchFamily="34" charset="0"/>
              </a:rPr>
              <a:t>Y</a:t>
            </a:r>
            <a:r>
              <a:rPr lang="zh-CN" altLang="en-US" b="1" dirty="0">
                <a:latin typeface="Arial" panose="020B0604020202020204" pitchFamily="34" charset="0"/>
              </a:rPr>
              <a:t>型和</a:t>
            </a:r>
            <a:r>
              <a:rPr lang="en-US" altLang="zh-CN" b="1" dirty="0">
                <a:latin typeface="Arial" panose="020B0604020202020204" pitchFamily="34" charset="0"/>
              </a:rPr>
              <a:t>1953</a:t>
            </a:r>
            <a:r>
              <a:rPr lang="zh-CN" altLang="en-US" b="1" dirty="0">
                <a:latin typeface="Arial" panose="020B0604020202020204" pitchFamily="34" charset="0"/>
              </a:rPr>
              <a:t>年的郁金香型</a:t>
            </a:r>
            <a:endParaRPr lang="zh-CN" altLang="en-US" b="1"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67940"/>
                                        </p:tgtEl>
                                        <p:attrNameLst>
                                          <p:attrName>style.visibility</p:attrName>
                                        </p:attrNameLst>
                                      </p:cBhvr>
                                      <p:to>
                                        <p:strVal val="visible"/>
                                      </p:to>
                                    </p:set>
                                    <p:animEffect transition="in" filter="wipe(down)">
                                      <p:cBhvr>
                                        <p:cTn id="7" dur="580">
                                          <p:stCondLst>
                                            <p:cond delay="0"/>
                                          </p:stCondLst>
                                        </p:cTn>
                                        <p:tgtEl>
                                          <p:spTgt spid="167940"/>
                                        </p:tgtEl>
                                      </p:cBhvr>
                                    </p:animEffect>
                                    <p:anim calcmode="lin" valueType="num">
                                      <p:cBhvr>
                                        <p:cTn id="8" dur="1822" tmFilter="0,0; 0.14,0.36; 0.43,0.73; 0.71,0.91; 1.0,1.0">
                                          <p:stCondLst>
                                            <p:cond delay="0"/>
                                          </p:stCondLst>
                                        </p:cTn>
                                        <p:tgtEl>
                                          <p:spTgt spid="16794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7940"/>
                                        </p:tgtEl>
                                        <p:attrNameLst>
                                          <p:attrName>ppt_y</p:attrName>
                                        </p:attrNameLst>
                                      </p:cBhvr>
                                      <p:tavLst>
                                        <p:tav tm="0" fmla="#ppt_y-sin(pi*$)/3">
                                          <p:val>
                                            <p:fltVal val="0.500000"/>
                                          </p:val>
                                        </p:tav>
                                        <p:tav tm="100000">
                                          <p:val>
                                            <p:fltVal val="1.000000"/>
                                          </p:val>
                                        </p:tav>
                                      </p:tavLst>
                                    </p:anim>
                                    <p:anim calcmode="lin" valueType="num">
                                      <p:cBhvr>
                                        <p:cTn id="10" dur="664" tmFilter="0, 0; 0.125,0.2665; 0.25,0.4; 0.375,0.465; 0.5,0.5;  0.625,0.535; 0.75,0.6; 0.875,0.7335; 1,1">
                                          <p:stCondLst>
                                            <p:cond delay="664"/>
                                          </p:stCondLst>
                                        </p:cTn>
                                        <p:tgtEl>
                                          <p:spTgt spid="167940"/>
                                        </p:tgtEl>
                                        <p:attrNameLst>
                                          <p:attrName>ppt_y</p:attrName>
                                        </p:attrNameLst>
                                      </p:cBhvr>
                                      <p:tavLst>
                                        <p:tav tm="0" fmla="#ppt_y-sin(pi*$)/9">
                                          <p:val>
                                            <p:fltVal val="0.000000"/>
                                          </p:val>
                                        </p:tav>
                                        <p:tav tm="100000">
                                          <p:val>
                                            <p:fltVal val="1.000000"/>
                                          </p:val>
                                        </p:tav>
                                      </p:tavLst>
                                    </p:anim>
                                    <p:anim calcmode="lin" valueType="num">
                                      <p:cBhvr>
                                        <p:cTn id="11" dur="332" tmFilter="0, 0; 0.125,0.2665; 0.25,0.4; 0.375,0.465; 0.5,0.5;  0.625,0.535; 0.75,0.6; 0.875,0.7335; 1,1">
                                          <p:stCondLst>
                                            <p:cond delay="1324"/>
                                          </p:stCondLst>
                                        </p:cTn>
                                        <p:tgtEl>
                                          <p:spTgt spid="167940"/>
                                        </p:tgtEl>
                                        <p:attrNameLst>
                                          <p:attrName>ppt_y</p:attrName>
                                        </p:attrNameLst>
                                      </p:cBhvr>
                                      <p:tavLst>
                                        <p:tav tm="0" fmla="#ppt_y-sin(pi*$)/27">
                                          <p:val>
                                            <p:fltVal val="0.000000"/>
                                          </p:val>
                                        </p:tav>
                                        <p:tav tm="100000">
                                          <p:val>
                                            <p:fltVal val="1.000000"/>
                                          </p:val>
                                        </p:tav>
                                      </p:tavLst>
                                    </p:anim>
                                    <p:anim calcmode="lin" valueType="num">
                                      <p:cBhvr>
                                        <p:cTn id="12" dur="164" tmFilter="0, 0; 0.125,0.2665; 0.25,0.4; 0.375,0.465; 0.5,0.5;  0.625,0.535; 0.75,0.6; 0.875,0.7335; 1,1">
                                          <p:stCondLst>
                                            <p:cond delay="1656"/>
                                          </p:stCondLst>
                                        </p:cTn>
                                        <p:tgtEl>
                                          <p:spTgt spid="167940"/>
                                        </p:tgtEl>
                                        <p:attrNameLst>
                                          <p:attrName>ppt_y</p:attrName>
                                        </p:attrNameLst>
                                      </p:cBhvr>
                                      <p:tavLst>
                                        <p:tav tm="0" fmla="#ppt_y-sin(pi*$)/81">
                                          <p:val>
                                            <p:fltVal val="0.000000"/>
                                          </p:val>
                                        </p:tav>
                                        <p:tav tm="100000">
                                          <p:val>
                                            <p:fltVal val="1.000000"/>
                                          </p:val>
                                        </p:tav>
                                      </p:tavLst>
                                    </p:anim>
                                    <p:animScale>
                                      <p:cBhvr>
                                        <p:cTn id="13" dur="26">
                                          <p:stCondLst>
                                            <p:cond delay="650"/>
                                          </p:stCondLst>
                                        </p:cTn>
                                        <p:tgtEl>
                                          <p:spTgt spid="167940"/>
                                        </p:tgtEl>
                                      </p:cBhvr>
                                      <p:to x="100000" y="60000"/>
                                    </p:animScale>
                                    <p:animScale>
                                      <p:cBhvr>
                                        <p:cTn id="14" dur="166" decel="50000">
                                          <p:stCondLst>
                                            <p:cond delay="676"/>
                                          </p:stCondLst>
                                        </p:cTn>
                                        <p:tgtEl>
                                          <p:spTgt spid="167940"/>
                                        </p:tgtEl>
                                      </p:cBhvr>
                                      <p:to x="100000" y="100000"/>
                                    </p:animScale>
                                    <p:animScale>
                                      <p:cBhvr>
                                        <p:cTn id="15" dur="26">
                                          <p:stCondLst>
                                            <p:cond delay="1312"/>
                                          </p:stCondLst>
                                        </p:cTn>
                                        <p:tgtEl>
                                          <p:spTgt spid="167940"/>
                                        </p:tgtEl>
                                      </p:cBhvr>
                                      <p:to x="100000" y="80000"/>
                                    </p:animScale>
                                    <p:animScale>
                                      <p:cBhvr>
                                        <p:cTn id="16" dur="166" decel="50000">
                                          <p:stCondLst>
                                            <p:cond delay="1338"/>
                                          </p:stCondLst>
                                        </p:cTn>
                                        <p:tgtEl>
                                          <p:spTgt spid="167940"/>
                                        </p:tgtEl>
                                      </p:cBhvr>
                                      <p:to x="100000" y="100000"/>
                                    </p:animScale>
                                    <p:animScale>
                                      <p:cBhvr>
                                        <p:cTn id="17" dur="26">
                                          <p:stCondLst>
                                            <p:cond delay="1642"/>
                                          </p:stCondLst>
                                        </p:cTn>
                                        <p:tgtEl>
                                          <p:spTgt spid="167940"/>
                                        </p:tgtEl>
                                      </p:cBhvr>
                                      <p:to x="100000" y="90000"/>
                                    </p:animScale>
                                    <p:animScale>
                                      <p:cBhvr>
                                        <p:cTn id="18" dur="166" decel="50000">
                                          <p:stCondLst>
                                            <p:cond delay="1668"/>
                                          </p:stCondLst>
                                        </p:cTn>
                                        <p:tgtEl>
                                          <p:spTgt spid="167940"/>
                                        </p:tgtEl>
                                      </p:cBhvr>
                                      <p:to x="100000" y="100000"/>
                                    </p:animScale>
                                    <p:animScale>
                                      <p:cBhvr>
                                        <p:cTn id="19" dur="26">
                                          <p:stCondLst>
                                            <p:cond delay="1808"/>
                                          </p:stCondLst>
                                        </p:cTn>
                                        <p:tgtEl>
                                          <p:spTgt spid="167940"/>
                                        </p:tgtEl>
                                      </p:cBhvr>
                                      <p:to x="100000" y="95000"/>
                                    </p:animScale>
                                    <p:animScale>
                                      <p:cBhvr>
                                        <p:cTn id="20" dur="166" decel="50000">
                                          <p:stCondLst>
                                            <p:cond delay="1834"/>
                                          </p:stCondLst>
                                        </p:cTn>
                                        <p:tgtEl>
                                          <p:spTgt spid="1679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5650" name="文本框 155649"/>
          <p:cNvSpPr txBox="1"/>
          <p:nvPr/>
        </p:nvSpPr>
        <p:spPr>
          <a:xfrm>
            <a:off x="4716463" y="1628775"/>
            <a:ext cx="3889375" cy="2282825"/>
          </a:xfrm>
          <a:prstGeom prst="rect">
            <a:avLst/>
          </a:prstGeom>
          <a:noFill/>
          <a:ln w="9525">
            <a:noFill/>
          </a:ln>
        </p:spPr>
        <p:txBody>
          <a:bodyPr>
            <a:spAutoFit/>
          </a:bodyPr>
          <a:p>
            <a:pPr algn="l"/>
            <a:endParaRPr lang="en-US" altLang="zh-CN" sz="2400" b="1" dirty="0">
              <a:latin typeface="Arial" panose="020B0604020202020204" pitchFamily="34" charset="0"/>
            </a:endParaRPr>
          </a:p>
          <a:p>
            <a:pPr algn="l">
              <a:buClr>
                <a:schemeClr val="hlink"/>
              </a:buClr>
              <a:buFont typeface="Wingdings" panose="05000000000000000000" pitchFamily="2" charset="2"/>
              <a:buChar char="v"/>
            </a:pPr>
            <a:r>
              <a:rPr lang="en-US" altLang="zh-CN" sz="2400" b="1" dirty="0">
                <a:latin typeface="Arial" panose="020B0604020202020204" pitchFamily="34" charset="0"/>
              </a:rPr>
              <a:t>1947</a:t>
            </a:r>
            <a:r>
              <a:rPr lang="zh-CN" altLang="en-US" sz="2400" b="1" dirty="0">
                <a:latin typeface="Arial" panose="020B0604020202020204" pitchFamily="34" charset="0"/>
              </a:rPr>
              <a:t>年，以“</a:t>
            </a:r>
            <a:r>
              <a:rPr lang="en-US" altLang="zh-CN" sz="2400" b="1" dirty="0">
                <a:latin typeface="Arial" panose="020B0604020202020204" pitchFamily="34" charset="0"/>
              </a:rPr>
              <a:t>Miss Dior”</a:t>
            </a:r>
            <a:r>
              <a:rPr lang="zh-CN" altLang="en-US" sz="2400" b="1" dirty="0">
                <a:latin typeface="Arial" panose="020B0604020202020204" pitchFamily="34" charset="0"/>
              </a:rPr>
              <a:t>命名的第一瓶香水闻世。</a:t>
            </a:r>
            <a:endParaRPr lang="zh-CN" altLang="en-US" sz="2400" b="1" dirty="0">
              <a:latin typeface="Arial" panose="020B0604020202020204" pitchFamily="34" charset="0"/>
            </a:endParaRPr>
          </a:p>
          <a:p>
            <a:pPr algn="l">
              <a:buClr>
                <a:schemeClr val="hlink"/>
              </a:buClr>
              <a:buFont typeface="Wingdings" panose="05000000000000000000" pitchFamily="2" charset="2"/>
              <a:buChar char="v"/>
            </a:pPr>
            <a:endParaRPr lang="zh-CN" altLang="en-US" sz="2400" b="1" dirty="0">
              <a:latin typeface="Arial" panose="020B0604020202020204" pitchFamily="34" charset="0"/>
            </a:endParaRPr>
          </a:p>
          <a:p>
            <a:pPr algn="l">
              <a:buClr>
                <a:schemeClr val="hlink"/>
              </a:buClr>
              <a:buFont typeface="Wingdings" panose="05000000000000000000" pitchFamily="2" charset="2"/>
              <a:buChar char="v"/>
            </a:pPr>
            <a:r>
              <a:rPr lang="en-US" altLang="zh-CN" sz="2400" b="1" dirty="0">
                <a:latin typeface="Arial" panose="020B0604020202020204" pitchFamily="34" charset="0"/>
              </a:rPr>
              <a:t>1948</a:t>
            </a:r>
            <a:r>
              <a:rPr lang="zh-CN" altLang="en-US" sz="2400" b="1" dirty="0">
                <a:latin typeface="Arial" panose="020B0604020202020204" pitchFamily="34" charset="0"/>
              </a:rPr>
              <a:t>年， </a:t>
            </a:r>
            <a:r>
              <a:rPr lang="en-US" altLang="zh-CN" sz="2400" b="1" err="1">
                <a:latin typeface="Arial" panose="020B0604020202020204" pitchFamily="34" charset="0"/>
              </a:rPr>
              <a:t>Chrrstian</a:t>
            </a:r>
            <a:r>
              <a:rPr lang="en-US" altLang="zh-CN" sz="2400" b="1" dirty="0">
                <a:latin typeface="Arial" panose="020B0604020202020204" pitchFamily="34" charset="0"/>
              </a:rPr>
              <a:t> Dior</a:t>
            </a:r>
            <a:r>
              <a:rPr lang="zh-CN" altLang="en-US" sz="2400" b="1" dirty="0">
                <a:latin typeface="Arial" panose="020B0604020202020204" pitchFamily="34" charset="0"/>
              </a:rPr>
              <a:t>香水公司成立 。</a:t>
            </a:r>
            <a:endParaRPr lang="zh-CN" altLang="en-US" sz="2400" b="1" dirty="0">
              <a:latin typeface="Arial" panose="020B0604020202020204" pitchFamily="34" charset="0"/>
            </a:endParaRPr>
          </a:p>
        </p:txBody>
      </p:sp>
      <p:sp>
        <p:nvSpPr>
          <p:cNvPr id="155651" name="文本框 155650"/>
          <p:cNvSpPr txBox="1"/>
          <p:nvPr/>
        </p:nvSpPr>
        <p:spPr>
          <a:xfrm>
            <a:off x="395288" y="5876925"/>
            <a:ext cx="4032250" cy="703263"/>
          </a:xfrm>
          <a:prstGeom prst="rect">
            <a:avLst/>
          </a:prstGeom>
          <a:noFill/>
          <a:ln w="9525">
            <a:noFill/>
          </a:ln>
        </p:spPr>
        <p:txBody>
          <a:bodyPr>
            <a:spAutoFit/>
          </a:bodyPr>
          <a:p>
            <a:pPr>
              <a:spcBef>
                <a:spcPct val="50000"/>
              </a:spcBef>
            </a:pPr>
            <a:r>
              <a:rPr lang="zh-CN" altLang="en-US" sz="1600" dirty="0">
                <a:solidFill>
                  <a:srgbClr val="000000"/>
                </a:solidFill>
                <a:latin typeface="MS Mincho" panose="02020609040205080304" pitchFamily="49" charset="-128"/>
                <a:ea typeface="MS Mincho" panose="02020609040205080304" pitchFamily="49" charset="-128"/>
              </a:rPr>
              <a:t>迪奥先生和好友埃夫特莱</a:t>
            </a:r>
            <a:r>
              <a:rPr lang="en-US" altLang="zh-CN" sz="1600" dirty="0">
                <a:solidFill>
                  <a:srgbClr val="000000"/>
                </a:solidFill>
                <a:latin typeface="MS Mincho" panose="02020609040205080304" pitchFamily="49" charset="-128"/>
                <a:ea typeface="MS Mincho" panose="02020609040205080304" pitchFamily="49" charset="-128"/>
              </a:rPr>
              <a:t>·</a:t>
            </a:r>
            <a:r>
              <a:rPr lang="zh-CN" altLang="en-US" sz="1600" dirty="0">
                <a:solidFill>
                  <a:srgbClr val="000000"/>
                </a:solidFill>
                <a:latin typeface="MS Mincho" panose="02020609040205080304" pitchFamily="49" charset="-128"/>
                <a:ea typeface="MS Mincho" panose="02020609040205080304" pitchFamily="49" charset="-128"/>
              </a:rPr>
              <a:t>卢伊什</a:t>
            </a:r>
            <a:endParaRPr lang="zh-CN" altLang="en-US" sz="1600" dirty="0">
              <a:solidFill>
                <a:srgbClr val="000000"/>
              </a:solidFill>
              <a:latin typeface="MS Mincho" panose="02020609040205080304" pitchFamily="49" charset="-128"/>
              <a:ea typeface="MS Mincho" panose="02020609040205080304" pitchFamily="49" charset="-128"/>
            </a:endParaRPr>
          </a:p>
          <a:p>
            <a:pPr>
              <a:spcBef>
                <a:spcPct val="50000"/>
              </a:spcBef>
            </a:pPr>
            <a:r>
              <a:rPr lang="en-US" altLang="zh-CN" sz="1600" dirty="0">
                <a:solidFill>
                  <a:srgbClr val="000000"/>
                </a:solidFill>
                <a:latin typeface="MS Mincho" panose="02020609040205080304" pitchFamily="49" charset="-128"/>
                <a:ea typeface="MS Mincho" panose="02020609040205080304" pitchFamily="49" charset="-128"/>
              </a:rPr>
              <a:t>——Dior</a:t>
            </a:r>
            <a:r>
              <a:rPr lang="zh-CN" altLang="en-US" sz="1600" dirty="0">
                <a:solidFill>
                  <a:srgbClr val="000000"/>
                </a:solidFill>
                <a:latin typeface="MS Mincho" panose="02020609040205080304" pitchFamily="49" charset="-128"/>
                <a:ea typeface="MS Mincho" panose="02020609040205080304" pitchFamily="49" charset="-128"/>
              </a:rPr>
              <a:t>香水创立人</a:t>
            </a:r>
            <a:endParaRPr lang="zh-CN" altLang="en-US" sz="1600" dirty="0">
              <a:solidFill>
                <a:srgbClr val="000000"/>
              </a:solidFill>
              <a:latin typeface="MS Mincho" panose="02020609040205080304" pitchFamily="49" charset="-128"/>
              <a:ea typeface="MS Mincho" panose="02020609040205080304" pitchFamily="49" charset="-128"/>
            </a:endParaRPr>
          </a:p>
        </p:txBody>
      </p:sp>
      <p:pic>
        <p:nvPicPr>
          <p:cNvPr id="155652" name="图片 155651" descr="QQ截图未命名"/>
          <p:cNvPicPr>
            <a:picLocks noChangeAspect="1"/>
          </p:cNvPicPr>
          <p:nvPr/>
        </p:nvPicPr>
        <p:blipFill>
          <a:blip r:embed="rId1"/>
          <a:stretch>
            <a:fillRect/>
          </a:stretch>
        </p:blipFill>
        <p:spPr>
          <a:xfrm>
            <a:off x="611188" y="1412875"/>
            <a:ext cx="3771900" cy="4464050"/>
          </a:xfrm>
          <a:prstGeom prst="rect">
            <a:avLst/>
          </a:prstGeom>
          <a:noFill/>
          <a:ln w="9525">
            <a:noFill/>
          </a:ln>
        </p:spPr>
      </p:pic>
      <p:sp>
        <p:nvSpPr>
          <p:cNvPr id="155653" name="矩形 155652"/>
          <p:cNvSpPr>
            <a:spLocks noRot="1"/>
          </p:cNvSpPr>
          <p:nvPr/>
        </p:nvSpPr>
        <p:spPr>
          <a:xfrm>
            <a:off x="250825" y="333375"/>
            <a:ext cx="8540750" cy="1143000"/>
          </a:xfrm>
          <a:prstGeom prst="rect">
            <a:avLst/>
          </a:prstGeom>
          <a:noFill/>
          <a:ln w="9525">
            <a:noFill/>
          </a:ln>
        </p:spPr>
        <p:txBody>
          <a:bodyPr anchor="ctr"/>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b="1" dirty="0">
                <a:solidFill>
                  <a:srgbClr val="000000"/>
                </a:solidFill>
                <a:ea typeface="微软雅黑" panose="020B0503020204020204" pitchFamily="34" charset="-122"/>
              </a:rPr>
              <a:t>品牌故事</a:t>
            </a:r>
            <a:endParaRPr lang="zh-CN" altLang="en-US" b="1" dirty="0">
              <a:solidFill>
                <a:srgbClr val="000000"/>
              </a:solidFill>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55652"/>
                                        </p:tgtEl>
                                        <p:attrNameLst>
                                          <p:attrName>style.visibility</p:attrName>
                                        </p:attrNameLst>
                                      </p:cBhvr>
                                      <p:to>
                                        <p:strVal val="visible"/>
                                      </p:to>
                                    </p:set>
                                    <p:animEffect transition="in" filter="strips(downLeft)">
                                      <p:cBhvr>
                                        <p:cTn id="7" dur="500"/>
                                        <p:tgtEl>
                                          <p:spTgt spid="155652"/>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55651"/>
                                        </p:tgtEl>
                                        <p:attrNameLst>
                                          <p:attrName>style.visibility</p:attrName>
                                        </p:attrNameLst>
                                      </p:cBhvr>
                                      <p:to>
                                        <p:strVal val="visible"/>
                                      </p:to>
                                    </p:set>
                                    <p:animEffect transition="in" filter="strips(downLeft)">
                                      <p:cBhvr>
                                        <p:cTn id="10" dur="500"/>
                                        <p:tgtEl>
                                          <p:spTgt spid="155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6676" name="文本框 156675"/>
          <p:cNvSpPr txBox="1"/>
          <p:nvPr/>
        </p:nvSpPr>
        <p:spPr>
          <a:xfrm>
            <a:off x="4859338" y="1628775"/>
            <a:ext cx="3743325" cy="2720975"/>
          </a:xfrm>
          <a:prstGeom prst="rect">
            <a:avLst/>
          </a:prstGeom>
          <a:noFill/>
          <a:ln w="9525">
            <a:noFill/>
          </a:ln>
        </p:spPr>
        <p:txBody>
          <a:bodyPr>
            <a:spAutoFit/>
          </a:bodyPr>
          <a:p>
            <a:pPr algn="l">
              <a:lnSpc>
                <a:spcPct val="120000"/>
              </a:lnSpc>
              <a:buClr>
                <a:schemeClr val="hlink"/>
              </a:buClr>
              <a:buFont typeface="Wingdings" panose="05000000000000000000" pitchFamily="2" charset="2"/>
              <a:buChar char="v"/>
            </a:pPr>
            <a:r>
              <a:rPr lang="en-US" altLang="en-US" sz="2400" b="1">
                <a:latin typeface="Arial" panose="020B0604020202020204" pitchFamily="34" charset="0"/>
              </a:rPr>
              <a:t>Christian Dior </a:t>
            </a:r>
            <a:r>
              <a:rPr lang="en-US" altLang="en-US" sz="2400" b="1" err="1">
                <a:latin typeface="Arial" panose="020B0604020202020204" pitchFamily="34" charset="0"/>
              </a:rPr>
              <a:t>和他著名的左撇子剪刀一起登上美国时代周刊的头版</a:t>
            </a:r>
            <a:r>
              <a:rPr lang="en-US" altLang="en-US" sz="2400" b="1">
                <a:latin typeface="Arial" panose="020B0604020202020204" pitchFamily="34" charset="0"/>
              </a:rPr>
              <a:t>。</a:t>
            </a:r>
            <a:endParaRPr lang="en-US" altLang="zh-CN" sz="2400" b="1">
              <a:latin typeface="Arial" panose="020B0604020202020204" pitchFamily="34" charset="0"/>
            </a:endParaRPr>
          </a:p>
          <a:p>
            <a:pPr algn="l">
              <a:lnSpc>
                <a:spcPct val="120000"/>
              </a:lnSpc>
              <a:buClr>
                <a:schemeClr val="hlink"/>
              </a:buClr>
              <a:buFont typeface="Wingdings" panose="05000000000000000000" pitchFamily="2" charset="2"/>
              <a:buChar char="v"/>
            </a:pPr>
            <a:endParaRPr lang="en-US" altLang="zh-CN" sz="2400" b="1" dirty="0">
              <a:latin typeface="Arial" panose="020B0604020202020204" pitchFamily="34" charset="0"/>
            </a:endParaRPr>
          </a:p>
          <a:p>
            <a:pPr algn="l">
              <a:lnSpc>
                <a:spcPct val="120000"/>
              </a:lnSpc>
              <a:buClr>
                <a:schemeClr val="hlink"/>
              </a:buClr>
              <a:buFont typeface="Wingdings" panose="05000000000000000000" pitchFamily="2" charset="2"/>
              <a:buChar char="v"/>
            </a:pPr>
            <a:r>
              <a:rPr lang="en-US" altLang="zh-CN" sz="2400" b="1" dirty="0">
                <a:latin typeface="Arial" panose="020B0604020202020204" pitchFamily="34" charset="0"/>
              </a:rPr>
              <a:t>1957</a:t>
            </a:r>
            <a:r>
              <a:rPr lang="zh-CN" altLang="en-US" sz="2400" b="1" dirty="0">
                <a:latin typeface="Arial" panose="020B0604020202020204" pitchFamily="34" charset="0"/>
              </a:rPr>
              <a:t>年，迪奥先生在意大利因心脏病突发离世。</a:t>
            </a:r>
            <a:endParaRPr lang="zh-CN" altLang="en-US" sz="2400" b="1" dirty="0">
              <a:latin typeface="Arial" panose="020B0604020202020204" pitchFamily="34" charset="0"/>
            </a:endParaRPr>
          </a:p>
        </p:txBody>
      </p:sp>
      <p:pic>
        <p:nvPicPr>
          <p:cNvPr id="156677" name="图片 156676" descr="278437">
            <a:hlinkClick r:id="rId1" action="ppaction://hlinksldjump"/>
          </p:cNvPr>
          <p:cNvPicPr>
            <a:picLocks noChangeAspect="1"/>
          </p:cNvPicPr>
          <p:nvPr/>
        </p:nvPicPr>
        <p:blipFill>
          <a:blip r:embed="rId2"/>
          <a:stretch>
            <a:fillRect/>
          </a:stretch>
        </p:blipFill>
        <p:spPr>
          <a:xfrm>
            <a:off x="8572500" y="6286500"/>
            <a:ext cx="571500" cy="571500"/>
          </a:xfrm>
          <a:prstGeom prst="rect">
            <a:avLst/>
          </a:prstGeom>
          <a:noFill/>
          <a:ln w="9525">
            <a:noFill/>
          </a:ln>
        </p:spPr>
      </p:pic>
      <p:pic>
        <p:nvPicPr>
          <p:cNvPr id="156678" name="图片 156677"/>
          <p:cNvPicPr>
            <a:picLocks noChangeAspect="1"/>
          </p:cNvPicPr>
          <p:nvPr/>
        </p:nvPicPr>
        <p:blipFill>
          <a:blip r:embed="rId3"/>
          <a:stretch>
            <a:fillRect/>
          </a:stretch>
        </p:blipFill>
        <p:spPr>
          <a:xfrm>
            <a:off x="611188" y="1628775"/>
            <a:ext cx="3765550" cy="4103688"/>
          </a:xfrm>
          <a:prstGeom prst="rect">
            <a:avLst/>
          </a:prstGeom>
          <a:noFill/>
          <a:ln w="9525">
            <a:noFill/>
          </a:ln>
        </p:spPr>
      </p:pic>
      <p:sp>
        <p:nvSpPr>
          <p:cNvPr id="156679" name="矩形 156678"/>
          <p:cNvSpPr>
            <a:spLocks noRot="1"/>
          </p:cNvSpPr>
          <p:nvPr/>
        </p:nvSpPr>
        <p:spPr>
          <a:xfrm>
            <a:off x="250825" y="333375"/>
            <a:ext cx="8540750" cy="1143000"/>
          </a:xfrm>
          <a:prstGeom prst="rect">
            <a:avLst/>
          </a:prstGeom>
          <a:noFill/>
          <a:ln w="9525">
            <a:noFill/>
          </a:ln>
        </p:spPr>
        <p:txBody>
          <a:bodyPr anchor="ctr"/>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b="1" dirty="0">
                <a:solidFill>
                  <a:srgbClr val="000000"/>
                </a:solidFill>
                <a:ea typeface="微软雅黑" panose="020B0503020204020204" pitchFamily="34" charset="-122"/>
              </a:rPr>
              <a:t>品牌故事</a:t>
            </a:r>
            <a:endParaRPr lang="zh-CN" altLang="en-US" b="1" dirty="0">
              <a:solidFill>
                <a:srgbClr val="000000"/>
              </a:solidFill>
              <a:ea typeface="微软雅黑" panose="020B0503020204020204" pitchFamily="3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9986" name="标题 169985"/>
          <p:cNvSpPr>
            <a:spLocks noGrp="1" noRot="1"/>
          </p:cNvSpPr>
          <p:nvPr>
            <p:ph type="title"/>
          </p:nvPr>
        </p:nvSpPr>
        <p:spPr>
          <a:xfrm>
            <a:off x="250825" y="404813"/>
            <a:ext cx="8540750" cy="1143000"/>
          </a:xfrm>
          <a:ln/>
        </p:spPr>
        <p:txBody>
          <a:bodyPr anchor="ctr"/>
          <a:p>
            <a:r>
              <a:rPr lang="zh-CN" altLang="en-US" b="1" dirty="0">
                <a:solidFill>
                  <a:srgbClr val="000000"/>
                </a:solidFill>
                <a:ea typeface="微软雅黑" panose="020B0503020204020204" pitchFamily="34" charset="-122"/>
              </a:rPr>
              <a:t>主要产品</a:t>
            </a:r>
            <a:endParaRPr lang="zh-CN" altLang="en-US" b="1" dirty="0">
              <a:solidFill>
                <a:srgbClr val="000000"/>
              </a:solidFill>
              <a:ea typeface="微软雅黑" panose="020B0503020204020204" pitchFamily="34" charset="-122"/>
            </a:endParaRPr>
          </a:p>
        </p:txBody>
      </p:sp>
      <p:sp>
        <p:nvSpPr>
          <p:cNvPr id="169987" name="文本占位符 169986"/>
          <p:cNvSpPr>
            <a:spLocks noGrp="1" noRot="1"/>
          </p:cNvSpPr>
          <p:nvPr>
            <p:ph type="body" idx="1"/>
          </p:nvPr>
        </p:nvSpPr>
        <p:spPr>
          <a:ln/>
        </p:spPr>
        <p:txBody>
          <a:bodyPr/>
          <a:p>
            <a:pPr>
              <a:lnSpc>
                <a:spcPct val="90000"/>
              </a:lnSpc>
            </a:pPr>
            <a:r>
              <a:rPr lang="zh-CN" altLang="en-US" b="1" dirty="0"/>
              <a:t>高级女装</a:t>
            </a:r>
            <a:endParaRPr lang="zh-CN" altLang="en-US" b="1" dirty="0"/>
          </a:p>
          <a:p>
            <a:pPr>
              <a:lnSpc>
                <a:spcPct val="90000"/>
              </a:lnSpc>
            </a:pPr>
            <a:r>
              <a:rPr lang="zh-CN" altLang="en-US" b="1" dirty="0"/>
              <a:t>眼镜</a:t>
            </a:r>
            <a:endParaRPr lang="zh-CN" altLang="en-US" b="1" dirty="0"/>
          </a:p>
          <a:p>
            <a:pPr>
              <a:lnSpc>
                <a:spcPct val="90000"/>
              </a:lnSpc>
            </a:pPr>
            <a:r>
              <a:rPr lang="zh-CN" altLang="en-US" b="1" dirty="0"/>
              <a:t>珠宝</a:t>
            </a:r>
            <a:endParaRPr lang="zh-CN" altLang="en-US" b="1" dirty="0"/>
          </a:p>
          <a:p>
            <a:pPr>
              <a:lnSpc>
                <a:spcPct val="90000"/>
              </a:lnSpc>
            </a:pPr>
            <a:r>
              <a:rPr lang="zh-CN" altLang="en-US" b="1" dirty="0"/>
              <a:t>箱包</a:t>
            </a:r>
            <a:endParaRPr lang="zh-CN" altLang="en-US" b="1" dirty="0"/>
          </a:p>
          <a:p>
            <a:pPr>
              <a:lnSpc>
                <a:spcPct val="90000"/>
              </a:lnSpc>
            </a:pPr>
            <a:r>
              <a:rPr lang="zh-CN" altLang="en-US" b="1" dirty="0"/>
              <a:t>高级男装</a:t>
            </a:r>
            <a:endParaRPr lang="zh-CN" altLang="en-US" b="1" dirty="0"/>
          </a:p>
          <a:p>
            <a:pPr>
              <a:lnSpc>
                <a:spcPct val="90000"/>
              </a:lnSpc>
            </a:pPr>
            <a:r>
              <a:rPr lang="zh-CN" altLang="en-US" b="1" dirty="0"/>
              <a:t>香水</a:t>
            </a:r>
            <a:endParaRPr lang="zh-CN" altLang="en-US" b="1" dirty="0"/>
          </a:p>
          <a:p>
            <a:pPr>
              <a:lnSpc>
                <a:spcPct val="90000"/>
              </a:lnSpc>
            </a:pPr>
            <a:r>
              <a:rPr lang="zh-CN" altLang="en-US" b="1" dirty="0"/>
              <a:t>彩妆</a:t>
            </a:r>
            <a:endParaRPr lang="zh-CN" altLang="en-US" b="1" dirty="0"/>
          </a:p>
          <a:p>
            <a:pPr>
              <a:lnSpc>
                <a:spcPct val="90000"/>
              </a:lnSpc>
            </a:pPr>
            <a:endParaRPr lang="zh-CN" altLang="en-US" b="1" dirty="0"/>
          </a:p>
          <a:p>
            <a:pPr>
              <a:lnSpc>
                <a:spcPct val="90000"/>
              </a:lnSpc>
            </a:pPr>
            <a:endParaRPr lang="zh-CN" altLang="en-US" dirty="0"/>
          </a:p>
        </p:txBody>
      </p:sp>
      <p:pic>
        <p:nvPicPr>
          <p:cNvPr id="169988" name="图片 169987" descr="2762113946462702253"/>
          <p:cNvPicPr>
            <a:picLocks noChangeAspect="1"/>
          </p:cNvPicPr>
          <p:nvPr/>
        </p:nvPicPr>
        <p:blipFill>
          <a:blip r:embed="rId1"/>
          <a:stretch>
            <a:fillRect/>
          </a:stretch>
        </p:blipFill>
        <p:spPr>
          <a:xfrm>
            <a:off x="3563938" y="1412875"/>
            <a:ext cx="5184775" cy="496887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69987">
                                            <p:txEl>
                                              <p:charRg st="0" end="5"/>
                                            </p:txEl>
                                          </p:spTgt>
                                        </p:tgtEl>
                                        <p:attrNameLst>
                                          <p:attrName>style.visibility</p:attrName>
                                        </p:attrNameLst>
                                      </p:cBhvr>
                                      <p:to>
                                        <p:strVal val="visible"/>
                                      </p:to>
                                    </p:set>
                                    <p:animEffect transition="in" filter="diamond(in)">
                                      <p:cBhvr>
                                        <p:cTn id="7" dur="2000"/>
                                        <p:tgtEl>
                                          <p:spTgt spid="169987">
                                            <p:txEl>
                                              <p:charRg st="0"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69987">
                                            <p:txEl>
                                              <p:charRg st="5" end="8"/>
                                            </p:txEl>
                                          </p:spTgt>
                                        </p:tgtEl>
                                        <p:attrNameLst>
                                          <p:attrName>style.visibility</p:attrName>
                                        </p:attrNameLst>
                                      </p:cBhvr>
                                      <p:to>
                                        <p:strVal val="visible"/>
                                      </p:to>
                                    </p:set>
                                    <p:animEffect transition="in" filter="diamond(in)">
                                      <p:cBhvr>
                                        <p:cTn id="12" dur="2000"/>
                                        <p:tgtEl>
                                          <p:spTgt spid="169987">
                                            <p:txEl>
                                              <p:charRg st="5"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69987">
                                            <p:txEl>
                                              <p:charRg st="8" end="11"/>
                                            </p:txEl>
                                          </p:spTgt>
                                        </p:tgtEl>
                                        <p:attrNameLst>
                                          <p:attrName>style.visibility</p:attrName>
                                        </p:attrNameLst>
                                      </p:cBhvr>
                                      <p:to>
                                        <p:strVal val="visible"/>
                                      </p:to>
                                    </p:set>
                                    <p:animEffect transition="in" filter="diamond(in)">
                                      <p:cBhvr>
                                        <p:cTn id="17" dur="2000"/>
                                        <p:tgtEl>
                                          <p:spTgt spid="169987">
                                            <p:txEl>
                                              <p:charRg st="8" end="1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169987">
                                            <p:txEl>
                                              <p:charRg st="11" end="14"/>
                                            </p:txEl>
                                          </p:spTgt>
                                        </p:tgtEl>
                                        <p:attrNameLst>
                                          <p:attrName>style.visibility</p:attrName>
                                        </p:attrNameLst>
                                      </p:cBhvr>
                                      <p:to>
                                        <p:strVal val="visible"/>
                                      </p:to>
                                    </p:set>
                                    <p:animEffect transition="in" filter="diamond(in)">
                                      <p:cBhvr>
                                        <p:cTn id="22" dur="2000"/>
                                        <p:tgtEl>
                                          <p:spTgt spid="169987">
                                            <p:txEl>
                                              <p:charRg st="11" end="1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169987">
                                            <p:txEl>
                                              <p:charRg st="14" end="19"/>
                                            </p:txEl>
                                          </p:spTgt>
                                        </p:tgtEl>
                                        <p:attrNameLst>
                                          <p:attrName>style.visibility</p:attrName>
                                        </p:attrNameLst>
                                      </p:cBhvr>
                                      <p:to>
                                        <p:strVal val="visible"/>
                                      </p:to>
                                    </p:set>
                                    <p:animEffect transition="in" filter="diamond(in)">
                                      <p:cBhvr>
                                        <p:cTn id="27" dur="2000"/>
                                        <p:tgtEl>
                                          <p:spTgt spid="169987">
                                            <p:txEl>
                                              <p:charRg st="14" end="1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169987">
                                            <p:txEl>
                                              <p:charRg st="19" end="22"/>
                                            </p:txEl>
                                          </p:spTgt>
                                        </p:tgtEl>
                                        <p:attrNameLst>
                                          <p:attrName>style.visibility</p:attrName>
                                        </p:attrNameLst>
                                      </p:cBhvr>
                                      <p:to>
                                        <p:strVal val="visible"/>
                                      </p:to>
                                    </p:set>
                                    <p:animEffect transition="in" filter="diamond(in)">
                                      <p:cBhvr>
                                        <p:cTn id="32" dur="2000"/>
                                        <p:tgtEl>
                                          <p:spTgt spid="169987">
                                            <p:txEl>
                                              <p:charRg st="19" end="2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169987">
                                            <p:txEl>
                                              <p:charRg st="22" end="25"/>
                                            </p:txEl>
                                          </p:spTgt>
                                        </p:tgtEl>
                                        <p:attrNameLst>
                                          <p:attrName>style.visibility</p:attrName>
                                        </p:attrNameLst>
                                      </p:cBhvr>
                                      <p:to>
                                        <p:strVal val="visible"/>
                                      </p:to>
                                    </p:set>
                                    <p:animEffect transition="in" filter="diamond(in)">
                                      <p:cBhvr>
                                        <p:cTn id="37" dur="2000"/>
                                        <p:tgtEl>
                                          <p:spTgt spid="169987">
                                            <p:txEl>
                                              <p:charRg st="22" end="2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69988"/>
                                        </p:tgtEl>
                                        <p:attrNameLst>
                                          <p:attrName>style.visibility</p:attrName>
                                        </p:attrNameLst>
                                      </p:cBhvr>
                                      <p:to>
                                        <p:strVal val="visible"/>
                                      </p:to>
                                    </p:set>
                                    <p:animEffect transition="in" filter="circle(in)">
                                      <p:cBhvr>
                                        <p:cTn id="42" dur="2000"/>
                                        <p:tgtEl>
                                          <p:spTgt spid="169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标题 68609"/>
          <p:cNvSpPr>
            <a:spLocks noGrp="1" noRot="1"/>
          </p:cNvSpPr>
          <p:nvPr>
            <p:ph type="title"/>
          </p:nvPr>
        </p:nvSpPr>
        <p:spPr>
          <a:xfrm>
            <a:off x="250825" y="404813"/>
            <a:ext cx="8540750" cy="1143000"/>
          </a:xfrm>
          <a:ln/>
        </p:spPr>
        <p:txBody>
          <a:bodyPr anchor="ctr"/>
          <a:p>
            <a:r>
              <a:rPr lang="zh-CN" altLang="en-US" b="1" dirty="0">
                <a:solidFill>
                  <a:srgbClr val="000000"/>
                </a:solidFill>
                <a:ea typeface="微软雅黑" panose="020B0503020204020204" pitchFamily="34" charset="-122"/>
              </a:rPr>
              <a:t>主要产品</a:t>
            </a:r>
            <a:endParaRPr lang="zh-CN" altLang="en-US" b="1" dirty="0">
              <a:solidFill>
                <a:srgbClr val="000000"/>
              </a:solidFill>
              <a:ea typeface="微软雅黑" panose="020B0503020204020204" pitchFamily="34" charset="-122"/>
            </a:endParaRPr>
          </a:p>
        </p:txBody>
      </p:sp>
      <p:sp>
        <p:nvSpPr>
          <p:cNvPr id="68611" name="文本占位符 68610"/>
          <p:cNvSpPr>
            <a:spLocks noGrp="1" noRot="1"/>
          </p:cNvSpPr>
          <p:nvPr>
            <p:ph type="body" idx="1"/>
          </p:nvPr>
        </p:nvSpPr>
        <p:spPr>
          <a:xfrm>
            <a:off x="304800" y="1557338"/>
            <a:ext cx="4699000" cy="4751387"/>
          </a:xfrm>
          <a:ln/>
        </p:spPr>
        <p:txBody>
          <a:bodyPr/>
          <a:p>
            <a:pPr>
              <a:lnSpc>
                <a:spcPct val="80000"/>
              </a:lnSpc>
            </a:pPr>
            <a:r>
              <a:rPr lang="zh-CN" altLang="en-US" sz="2800" b="1" dirty="0"/>
              <a:t>高级女装</a:t>
            </a:r>
            <a:endParaRPr lang="zh-CN" altLang="en-US" sz="2800" b="1" dirty="0"/>
          </a:p>
          <a:p>
            <a:pPr>
              <a:lnSpc>
                <a:spcPct val="115000"/>
              </a:lnSpc>
            </a:pPr>
            <a:r>
              <a:rPr lang="zh-CN" altLang="en-US" sz="1800" dirty="0"/>
              <a:t>迪奥的设计，重点在于让服装的女性造型线条而非色彩，强调女性凸凹有致，形体柔美的曲线，在迪奥的设计中女性独特的魅力被淋漓尽致地体现，在这种大胆完全的体现中原不被欣赏的黑色经迪奥的手也成为了一种流行的颜色，迪奥的设计一扫二战后女装保守呆板的线条，这种设计让法国及西方世界为之轰动，让女性为之动容。迪奥的时装华丽，晚装为最，豪华、奢侈、在传说和创意、古典和现代、硬朗和柔情中寻求统一的晚礼服总让人们屏息凝神，惊诧不已。迪奥晚装是众多大牌明星所 钟爱的红毯礼服。</a:t>
            </a:r>
            <a:endParaRPr lang="zh-CN" altLang="en-US" sz="1800" dirty="0"/>
          </a:p>
        </p:txBody>
      </p:sp>
      <p:pic>
        <p:nvPicPr>
          <p:cNvPr id="68612" name="图片 68611" descr="1"/>
          <p:cNvPicPr>
            <a:picLocks noChangeAspect="1"/>
          </p:cNvPicPr>
          <p:nvPr/>
        </p:nvPicPr>
        <p:blipFill>
          <a:blip r:embed="rId1"/>
          <a:stretch>
            <a:fillRect/>
          </a:stretch>
        </p:blipFill>
        <p:spPr>
          <a:xfrm>
            <a:off x="5219700" y="1412875"/>
            <a:ext cx="3455988" cy="51133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8611">
                                            <p:txEl>
                                              <p:charRg st="0" end="5"/>
                                            </p:txEl>
                                          </p:spTgt>
                                        </p:tgtEl>
                                        <p:attrNameLst>
                                          <p:attrName>style.visibility</p:attrName>
                                        </p:attrNameLst>
                                      </p:cBhvr>
                                      <p:to>
                                        <p:strVal val="visible"/>
                                      </p:to>
                                    </p:set>
                                    <p:animEffect transition="in" filter="diamond(in)">
                                      <p:cBhvr>
                                        <p:cTn id="7" dur="2000"/>
                                        <p:tgtEl>
                                          <p:spTgt spid="68611">
                                            <p:txEl>
                                              <p:charRg st="0" end="5"/>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68611">
                                            <p:txEl>
                                              <p:charRg st="5" end="233"/>
                                            </p:txEl>
                                          </p:spTgt>
                                        </p:tgtEl>
                                        <p:attrNameLst>
                                          <p:attrName>style.visibility</p:attrName>
                                        </p:attrNameLst>
                                      </p:cBhvr>
                                      <p:to>
                                        <p:strVal val="visible"/>
                                      </p:to>
                                    </p:set>
                                    <p:animEffect transition="in" filter="diamond(in)">
                                      <p:cBhvr>
                                        <p:cTn id="10" dur="2000"/>
                                        <p:tgtEl>
                                          <p:spTgt spid="68611">
                                            <p:txEl>
                                              <p:charRg st="5" end="23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6" fill="hold" nodeType="clickEffect">
                                  <p:stCondLst>
                                    <p:cond delay="0"/>
                                  </p:stCondLst>
                                  <p:childTnLst>
                                    <p:set>
                                      <p:cBhvr>
                                        <p:cTn id="14" dur="1" fill="hold">
                                          <p:stCondLst>
                                            <p:cond delay="0"/>
                                          </p:stCondLst>
                                        </p:cTn>
                                        <p:tgtEl>
                                          <p:spTgt spid="68612"/>
                                        </p:tgtEl>
                                        <p:attrNameLst>
                                          <p:attrName>style.visibility</p:attrName>
                                        </p:attrNameLst>
                                      </p:cBhvr>
                                      <p:to>
                                        <p:strVal val="visible"/>
                                      </p:to>
                                    </p:set>
                                    <p:animEffect transition="in" filter="barn(inHorizontal)">
                                      <p:cBhvr>
                                        <p:cTn id="15" dur="500"/>
                                        <p:tgtEl>
                                          <p:spTgt spid="68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4" name="标题 71683"/>
          <p:cNvSpPr>
            <a:spLocks noGrp="1" noRot="1"/>
          </p:cNvSpPr>
          <p:nvPr>
            <p:ph type="title"/>
          </p:nvPr>
        </p:nvSpPr>
        <p:spPr>
          <a:ln/>
        </p:spPr>
        <p:txBody>
          <a:bodyPr anchor="ctr"/>
          <a:p>
            <a:endParaRPr dirty="0"/>
          </a:p>
        </p:txBody>
      </p:sp>
      <p:pic>
        <p:nvPicPr>
          <p:cNvPr id="71687" name="内容占位符 71686" descr="3"/>
          <p:cNvPicPr>
            <a:picLocks noGrp="1" noRot="1" noChangeAspect="1"/>
          </p:cNvPicPr>
          <p:nvPr>
            <p:ph sz="half" idx="1"/>
          </p:nvPr>
        </p:nvPicPr>
        <p:blipFill>
          <a:blip r:embed="rId1"/>
          <a:stretch>
            <a:fillRect/>
          </a:stretch>
        </p:blipFill>
        <p:spPr>
          <a:xfrm>
            <a:off x="827088" y="692150"/>
            <a:ext cx="3529012" cy="5175250"/>
          </a:xfrm>
          <a:ln/>
        </p:spPr>
      </p:pic>
      <p:pic>
        <p:nvPicPr>
          <p:cNvPr id="71688" name="内容占位符 71687" descr="4"/>
          <p:cNvPicPr>
            <a:picLocks noGrp="1" noRot="1" noChangeAspect="1"/>
          </p:cNvPicPr>
          <p:nvPr>
            <p:ph sz="half" idx="2"/>
          </p:nvPr>
        </p:nvPicPr>
        <p:blipFill>
          <a:blip r:embed="rId2"/>
          <a:stretch>
            <a:fillRect/>
          </a:stretch>
        </p:blipFill>
        <p:spPr>
          <a:xfrm>
            <a:off x="5003800" y="692150"/>
            <a:ext cx="3384550" cy="5184775"/>
          </a:xfr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71687"/>
                                        </p:tgtEl>
                                        <p:attrNameLst>
                                          <p:attrName>style.visibility</p:attrName>
                                        </p:attrNameLst>
                                      </p:cBhvr>
                                      <p:to>
                                        <p:strVal val="visible"/>
                                      </p:to>
                                    </p:set>
                                    <p:animEffect transition="in" filter="barn(inHorizontal)">
                                      <p:cBhvr>
                                        <p:cTn id="7" dur="500"/>
                                        <p:tgtEl>
                                          <p:spTgt spid="7168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71688"/>
                                        </p:tgtEl>
                                        <p:attrNameLst>
                                          <p:attrName>style.visibility</p:attrName>
                                        </p:attrNameLst>
                                      </p:cBhvr>
                                      <p:to>
                                        <p:strVal val="visible"/>
                                      </p:to>
                                    </p:set>
                                    <p:animEffect transition="in" filter="barn(inHorizontal)">
                                      <p:cBhvr>
                                        <p:cTn id="12" dur="500"/>
                                        <p:tgtEl>
                                          <p:spTgt spid="716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5715" name="文本占位符 115714"/>
          <p:cNvSpPr>
            <a:spLocks noGrp="1" noRot="1"/>
          </p:cNvSpPr>
          <p:nvPr>
            <p:ph type="body" idx="1"/>
          </p:nvPr>
        </p:nvSpPr>
        <p:spPr>
          <a:ln/>
        </p:spPr>
        <p:txBody>
          <a:bodyPr/>
          <a:p>
            <a:endParaRPr dirty="0"/>
          </a:p>
        </p:txBody>
      </p:sp>
      <p:pic>
        <p:nvPicPr>
          <p:cNvPr id="115717" name="图片 115716" descr="13094037684591"/>
          <p:cNvPicPr>
            <a:picLocks noChangeAspect="1"/>
          </p:cNvPicPr>
          <p:nvPr/>
        </p:nvPicPr>
        <p:blipFill>
          <a:blip r:embed="rId1"/>
          <a:stretch>
            <a:fillRect/>
          </a:stretch>
        </p:blipFill>
        <p:spPr>
          <a:xfrm>
            <a:off x="3059113" y="1125538"/>
            <a:ext cx="2857500" cy="4286250"/>
          </a:xfrm>
          <a:prstGeom prst="rect">
            <a:avLst/>
          </a:prstGeom>
          <a:noFill/>
          <a:ln w="9525">
            <a:noFill/>
          </a:ln>
        </p:spPr>
      </p:pic>
      <p:pic>
        <p:nvPicPr>
          <p:cNvPr id="115719" name="图片 115718" descr="13103508662222"/>
          <p:cNvPicPr>
            <a:picLocks noChangeAspect="1"/>
          </p:cNvPicPr>
          <p:nvPr/>
        </p:nvPicPr>
        <p:blipFill>
          <a:blip r:embed="rId2"/>
          <a:stretch>
            <a:fillRect/>
          </a:stretch>
        </p:blipFill>
        <p:spPr>
          <a:xfrm>
            <a:off x="5940425" y="2133600"/>
            <a:ext cx="2857500" cy="4286250"/>
          </a:xfrm>
          <a:prstGeom prst="rect">
            <a:avLst/>
          </a:prstGeom>
          <a:noFill/>
          <a:ln w="9525">
            <a:noFill/>
          </a:ln>
        </p:spPr>
      </p:pic>
      <p:pic>
        <p:nvPicPr>
          <p:cNvPr id="115721" name="图片 115720" descr="20111007115235775"/>
          <p:cNvPicPr>
            <a:picLocks noChangeAspect="1"/>
          </p:cNvPicPr>
          <p:nvPr/>
        </p:nvPicPr>
        <p:blipFill>
          <a:blip r:embed="rId3"/>
          <a:stretch>
            <a:fillRect/>
          </a:stretch>
        </p:blipFill>
        <p:spPr>
          <a:xfrm>
            <a:off x="611188" y="620713"/>
            <a:ext cx="2425700" cy="5903912"/>
          </a:xfrm>
          <a:prstGeom prst="rect">
            <a:avLst/>
          </a:prstGeom>
          <a:noFill/>
          <a:ln w="9525">
            <a:noFill/>
          </a:ln>
        </p:spPr>
      </p:pic>
      <p:sp>
        <p:nvSpPr>
          <p:cNvPr id="115722" name="矩形 115721"/>
          <p:cNvSpPr/>
          <p:nvPr/>
        </p:nvSpPr>
        <p:spPr>
          <a:xfrm>
            <a:off x="5076825" y="404813"/>
            <a:ext cx="3124200" cy="504825"/>
          </a:xfrm>
          <a:prstGeom prst="rect">
            <a:avLst/>
          </a:prstGeom>
        </p:spPr>
        <p:txBody>
          <a:bodyPr wrap="none" fromWordArt="1">
            <a:prstTxWarp prst="textPlain">
              <a:avLst>
                <a:gd name="adj" fmla="val 50000"/>
              </a:avLst>
            </a:prstTxWarp>
            <a:normAutofit/>
          </a:bodyPr>
          <a:p>
            <a:pPr algn="ctr"/>
            <a:r>
              <a:rPr lang="zh-CN" altLang="en-US" sz="4000" b="1">
                <a:ln w="12700" cap="flat" cmpd="sng">
                  <a:solidFill>
                    <a:srgbClr val="EAEAEA"/>
                  </a:solidFill>
                  <a:prstDash val="solid"/>
                  <a:headEnd type="none" w="med" len="med"/>
                  <a:tailEnd type="none" w="med" len="med"/>
                </a:ln>
                <a:gradFill rotWithShape="0">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80000"/>
                    </a:srgbClr>
                  </a:outerShdw>
                </a:effectLst>
                <a:latin typeface="宋体" panose="02010600030101010101" pitchFamily="2" charset="-122"/>
                <a:ea typeface="宋体" panose="02010600030101010101" pitchFamily="2" charset="-122"/>
              </a:rPr>
              <a:t>Dior春夏女装</a:t>
            </a:r>
            <a:endParaRPr lang="zh-CN" altLang="en-US" sz="4000" b="1">
              <a:ln w="12700" cap="flat" cmpd="sng">
                <a:solidFill>
                  <a:srgbClr val="EAEAEA"/>
                </a:solidFill>
                <a:prstDash val="solid"/>
                <a:headEnd type="none" w="med" len="med"/>
                <a:tailEnd type="none" w="med" len="med"/>
              </a:ln>
              <a:gradFill rotWithShape="0">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80000"/>
                  </a:srgbClr>
                </a:outerShdw>
              </a:effectLst>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115721"/>
                                        </p:tgtEl>
                                        <p:attrNameLst>
                                          <p:attrName>style.visibility</p:attrName>
                                        </p:attrNameLst>
                                      </p:cBhvr>
                                      <p:to>
                                        <p:strVal val="visible"/>
                                      </p:to>
                                    </p:set>
                                    <p:animEffect transition="in" filter="barn(inHorizontal)">
                                      <p:cBhvr>
                                        <p:cTn id="7" dur="500"/>
                                        <p:tgtEl>
                                          <p:spTgt spid="1157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115717"/>
                                        </p:tgtEl>
                                        <p:attrNameLst>
                                          <p:attrName>style.visibility</p:attrName>
                                        </p:attrNameLst>
                                      </p:cBhvr>
                                      <p:to>
                                        <p:strVal val="visible"/>
                                      </p:to>
                                    </p:set>
                                    <p:animEffect transition="in" filter="barn(inHorizontal)">
                                      <p:cBhvr>
                                        <p:cTn id="12" dur="500"/>
                                        <p:tgtEl>
                                          <p:spTgt spid="1157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115719"/>
                                        </p:tgtEl>
                                        <p:attrNameLst>
                                          <p:attrName>style.visibility</p:attrName>
                                        </p:attrNameLst>
                                      </p:cBhvr>
                                      <p:to>
                                        <p:strVal val="visible"/>
                                      </p:to>
                                    </p:set>
                                    <p:animEffect transition="in" filter="barn(inHorizontal)">
                                      <p:cBhvr>
                                        <p:cTn id="17" dur="500"/>
                                        <p:tgtEl>
                                          <p:spTgt spid="1157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1010" name="文本框 171009"/>
          <p:cNvSpPr txBox="1"/>
          <p:nvPr/>
        </p:nvSpPr>
        <p:spPr>
          <a:xfrm>
            <a:off x="1979613" y="188913"/>
            <a:ext cx="4881562" cy="701675"/>
          </a:xfrm>
          <a:prstGeom prst="rect">
            <a:avLst/>
          </a:prstGeom>
          <a:noFill/>
          <a:ln w="9525">
            <a:noFill/>
          </a:ln>
        </p:spPr>
        <p:txBody>
          <a:bodyPr wrap="none" anchor="t">
            <a:spAutoFit/>
          </a:bodyPr>
          <a:p>
            <a:pPr algn="l"/>
            <a:r>
              <a:rPr lang="en-US" altLang="zh-CN" sz="4000" b="1" dirty="0">
                <a:solidFill>
                  <a:srgbClr val="00CC00"/>
                </a:solidFill>
                <a:latin typeface="Arial" panose="020B0604020202020204" pitchFamily="34" charset="0"/>
              </a:rPr>
              <a:t>2010</a:t>
            </a:r>
            <a:r>
              <a:rPr lang="zh-CN" altLang="en-US" sz="4000" b="1" dirty="0">
                <a:solidFill>
                  <a:srgbClr val="00CC00"/>
                </a:solidFill>
                <a:latin typeface="Arial" panose="020B0604020202020204" pitchFamily="34" charset="0"/>
              </a:rPr>
              <a:t>迪奥春装发布会</a:t>
            </a:r>
            <a:endParaRPr lang="zh-CN" altLang="en-US" sz="4000" b="1" dirty="0">
              <a:solidFill>
                <a:srgbClr val="00CC00"/>
              </a:solidFill>
              <a:latin typeface="Arial" panose="020B0604020202020204" pitchFamily="34" charset="0"/>
            </a:endParaRPr>
          </a:p>
        </p:txBody>
      </p:sp>
      <p:pic>
        <p:nvPicPr>
          <p:cNvPr id="171011" name="图片 171010" descr="20100311_0F974634039079540280129"/>
          <p:cNvPicPr>
            <a:picLocks noChangeAspect="1"/>
          </p:cNvPicPr>
          <p:nvPr/>
        </p:nvPicPr>
        <p:blipFill>
          <a:blip r:embed="rId1"/>
          <a:stretch>
            <a:fillRect/>
          </a:stretch>
        </p:blipFill>
        <p:spPr>
          <a:xfrm>
            <a:off x="1835150" y="981075"/>
            <a:ext cx="5238750" cy="5762625"/>
          </a:xfrm>
          <a:prstGeom prst="rect">
            <a:avLst/>
          </a:prstGeom>
          <a:noFill/>
          <a:ln w="9525">
            <a:noFill/>
          </a:ln>
        </p:spPr>
      </p:pic>
      <p:pic>
        <p:nvPicPr>
          <p:cNvPr id="171012" name="图片 171011" descr="20100311_9D281634039079541530225"/>
          <p:cNvPicPr>
            <a:picLocks noChangeAspect="1"/>
          </p:cNvPicPr>
          <p:nvPr/>
        </p:nvPicPr>
        <p:blipFill>
          <a:blip r:embed="rId2"/>
          <a:stretch>
            <a:fillRect/>
          </a:stretch>
        </p:blipFill>
        <p:spPr>
          <a:xfrm>
            <a:off x="1835150" y="941388"/>
            <a:ext cx="5238750" cy="5800725"/>
          </a:xfrm>
          <a:prstGeom prst="rect">
            <a:avLst/>
          </a:prstGeom>
          <a:noFill/>
          <a:ln w="9525">
            <a:noFill/>
          </a:ln>
        </p:spPr>
      </p:pic>
      <p:pic>
        <p:nvPicPr>
          <p:cNvPr id="171013" name="图片 171012" descr="20100311_021C8634039079232756513"/>
          <p:cNvPicPr>
            <a:picLocks noChangeAspect="1"/>
          </p:cNvPicPr>
          <p:nvPr/>
        </p:nvPicPr>
        <p:blipFill>
          <a:blip r:embed="rId3"/>
          <a:stretch>
            <a:fillRect/>
          </a:stretch>
        </p:blipFill>
        <p:spPr>
          <a:xfrm>
            <a:off x="1835150" y="922338"/>
            <a:ext cx="5238750" cy="5819775"/>
          </a:xfrm>
          <a:prstGeom prst="rect">
            <a:avLst/>
          </a:prstGeom>
          <a:noFill/>
          <a:ln w="9525">
            <a:noFill/>
          </a:ln>
        </p:spPr>
      </p:pic>
      <p:pic>
        <p:nvPicPr>
          <p:cNvPr id="171014" name="图片 171013" descr="20100311_44D08634039078571455729"/>
          <p:cNvPicPr>
            <a:picLocks noChangeAspect="1"/>
          </p:cNvPicPr>
          <p:nvPr/>
        </p:nvPicPr>
        <p:blipFill>
          <a:blip r:embed="rId4"/>
          <a:stretch>
            <a:fillRect/>
          </a:stretch>
        </p:blipFill>
        <p:spPr>
          <a:xfrm>
            <a:off x="1835150" y="941388"/>
            <a:ext cx="5238750" cy="5800725"/>
          </a:xfrm>
          <a:prstGeom prst="rect">
            <a:avLst/>
          </a:prstGeom>
          <a:noFill/>
          <a:ln w="9525">
            <a:noFill/>
          </a:ln>
        </p:spPr>
      </p:pic>
      <p:pic>
        <p:nvPicPr>
          <p:cNvPr id="171015" name="图片 171014" descr="20100311_13655634039079539811343"/>
          <p:cNvPicPr>
            <a:picLocks noChangeAspect="1"/>
          </p:cNvPicPr>
          <p:nvPr/>
        </p:nvPicPr>
        <p:blipFill>
          <a:blip r:embed="rId5"/>
          <a:stretch>
            <a:fillRect/>
          </a:stretch>
        </p:blipFill>
        <p:spPr>
          <a:xfrm>
            <a:off x="1835150" y="908050"/>
            <a:ext cx="5238750" cy="5834063"/>
          </a:xfrm>
          <a:prstGeom prst="rect">
            <a:avLst/>
          </a:prstGeom>
          <a:noFill/>
          <a:ln w="9525">
            <a:noFill/>
          </a:ln>
        </p:spPr>
      </p:pic>
      <p:pic>
        <p:nvPicPr>
          <p:cNvPr id="171016" name="图片 171015" descr="20100311_CCEE7634039079233225299"/>
          <p:cNvPicPr>
            <a:picLocks noChangeAspect="1"/>
          </p:cNvPicPr>
          <p:nvPr/>
        </p:nvPicPr>
        <p:blipFill>
          <a:blip r:embed="rId6"/>
          <a:stretch>
            <a:fillRect/>
          </a:stretch>
        </p:blipFill>
        <p:spPr>
          <a:xfrm>
            <a:off x="1835150" y="908050"/>
            <a:ext cx="5238750" cy="5834063"/>
          </a:xfrm>
          <a:prstGeom prst="rect">
            <a:avLst/>
          </a:prstGeom>
          <a:noFill/>
          <a:ln w="9525">
            <a:noFill/>
          </a:ln>
        </p:spPr>
      </p:pic>
      <p:pic>
        <p:nvPicPr>
          <p:cNvPr id="171017" name="图片 171016" descr="20100311_D8C85634039080361749463"/>
          <p:cNvPicPr>
            <a:picLocks noChangeAspect="1"/>
          </p:cNvPicPr>
          <p:nvPr/>
        </p:nvPicPr>
        <p:blipFill>
          <a:blip r:embed="rId7"/>
          <a:stretch>
            <a:fillRect/>
          </a:stretch>
        </p:blipFill>
        <p:spPr>
          <a:xfrm>
            <a:off x="1835150" y="908050"/>
            <a:ext cx="5238750" cy="5829300"/>
          </a:xfrm>
          <a:prstGeom prst="rect">
            <a:avLst/>
          </a:prstGeom>
          <a:noFill/>
          <a:ln w="9525">
            <a:noFill/>
          </a:ln>
        </p:spPr>
      </p:pic>
      <p:pic>
        <p:nvPicPr>
          <p:cNvPr id="171018" name="图片 171017" descr="20100311_D59D5634039080362218249"/>
          <p:cNvPicPr>
            <a:picLocks noChangeAspect="1"/>
          </p:cNvPicPr>
          <p:nvPr/>
        </p:nvPicPr>
        <p:blipFill>
          <a:blip r:embed="rId8"/>
          <a:stretch>
            <a:fillRect/>
          </a:stretch>
        </p:blipFill>
        <p:spPr>
          <a:xfrm>
            <a:off x="1835150" y="893763"/>
            <a:ext cx="5238750" cy="5848350"/>
          </a:xfrm>
          <a:prstGeom prst="rect">
            <a:avLst/>
          </a:prstGeom>
          <a:noFill/>
          <a:ln w="9525">
            <a:noFill/>
          </a:ln>
        </p:spPr>
      </p:pic>
      <p:pic>
        <p:nvPicPr>
          <p:cNvPr id="171019" name="图片 171018" descr="20100311_D6668634039078570361895"/>
          <p:cNvPicPr>
            <a:picLocks noChangeAspect="1"/>
          </p:cNvPicPr>
          <p:nvPr/>
        </p:nvPicPr>
        <p:blipFill>
          <a:blip r:embed="rId9"/>
          <a:stretch>
            <a:fillRect/>
          </a:stretch>
        </p:blipFill>
        <p:spPr>
          <a:xfrm>
            <a:off x="1835150" y="908050"/>
            <a:ext cx="5238750" cy="5829300"/>
          </a:xfrm>
          <a:prstGeom prst="rect">
            <a:avLst/>
          </a:prstGeom>
          <a:noFill/>
          <a:ln w="9525">
            <a:noFill/>
          </a:ln>
        </p:spPr>
      </p:pic>
      <p:pic>
        <p:nvPicPr>
          <p:cNvPr id="171020" name="图片 171019" descr="20100311_FF291634039078572080777"/>
          <p:cNvPicPr>
            <a:picLocks noChangeAspect="1"/>
          </p:cNvPicPr>
          <p:nvPr/>
        </p:nvPicPr>
        <p:blipFill>
          <a:blip r:embed="rId10"/>
          <a:stretch>
            <a:fillRect/>
          </a:stretch>
        </p:blipFill>
        <p:spPr>
          <a:xfrm>
            <a:off x="1835150" y="1009650"/>
            <a:ext cx="5238750" cy="5848350"/>
          </a:xfrm>
          <a:prstGeom prst="rect">
            <a:avLst/>
          </a:prstGeom>
          <a:noFill/>
          <a:ln w="9525">
            <a:noFill/>
          </a:ln>
        </p:spPr>
      </p:pic>
      <p:pic>
        <p:nvPicPr>
          <p:cNvPr id="171021" name="图片 171020" descr="278437">
            <a:hlinkClick r:id="rId11" action="ppaction://hlinksldjump"/>
          </p:cNvPr>
          <p:cNvPicPr>
            <a:picLocks noChangeAspect="1"/>
          </p:cNvPicPr>
          <p:nvPr/>
        </p:nvPicPr>
        <p:blipFill>
          <a:blip r:embed="rId12"/>
          <a:stretch>
            <a:fillRect/>
          </a:stretch>
        </p:blipFill>
        <p:spPr>
          <a:xfrm>
            <a:off x="8572500" y="6286500"/>
            <a:ext cx="571500" cy="571500"/>
          </a:xfrm>
          <a:prstGeom prst="rect">
            <a:avLst/>
          </a:prstGeom>
          <a:noFill/>
          <a:ln w="9525">
            <a:noFill/>
          </a:ln>
        </p:spPr>
      </p:pic>
      <p:pic>
        <p:nvPicPr>
          <p:cNvPr id="171022" name="图片 171021" descr="large_4CeD_3977d200066"/>
          <p:cNvPicPr>
            <a:picLocks noChangeAspect="1"/>
          </p:cNvPicPr>
          <p:nvPr/>
        </p:nvPicPr>
        <p:blipFill>
          <a:blip r:embed="rId13"/>
          <a:stretch>
            <a:fillRect/>
          </a:stretch>
        </p:blipFill>
        <p:spPr>
          <a:xfrm>
            <a:off x="0" y="333375"/>
            <a:ext cx="1835150" cy="68580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71011"/>
                                        </p:tgtEl>
                                        <p:attrNameLst>
                                          <p:attrName>style.visibility</p:attrName>
                                        </p:attrNameLst>
                                      </p:cBhvr>
                                      <p:to>
                                        <p:strVal val="visible"/>
                                      </p:to>
                                    </p:set>
                                    <p:animEffect transition="in" filter="diamond(in)">
                                      <p:cBhvr>
                                        <p:cTn id="7" dur="2000"/>
                                        <p:tgtEl>
                                          <p:spTgt spid="171011"/>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71012"/>
                                        </p:tgtEl>
                                        <p:attrNameLst>
                                          <p:attrName>style.visibility</p:attrName>
                                        </p:attrNameLst>
                                      </p:cBhvr>
                                      <p:to>
                                        <p:strVal val="visible"/>
                                      </p:to>
                                    </p:set>
                                    <p:animEffect transition="in" filter="diamond(in)">
                                      <p:cBhvr>
                                        <p:cTn id="12" dur="2000"/>
                                        <p:tgtEl>
                                          <p:spTgt spid="17101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71013"/>
                                        </p:tgtEl>
                                        <p:attrNameLst>
                                          <p:attrName>style.visibility</p:attrName>
                                        </p:attrNameLst>
                                      </p:cBhvr>
                                      <p:to>
                                        <p:strVal val="visible"/>
                                      </p:to>
                                    </p:set>
                                    <p:animEffect transition="in" filter="diamond(in)">
                                      <p:cBhvr>
                                        <p:cTn id="17" dur="2000"/>
                                        <p:tgtEl>
                                          <p:spTgt spid="171013"/>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171014"/>
                                        </p:tgtEl>
                                        <p:attrNameLst>
                                          <p:attrName>style.visibility</p:attrName>
                                        </p:attrNameLst>
                                      </p:cBhvr>
                                      <p:to>
                                        <p:strVal val="visible"/>
                                      </p:to>
                                    </p:set>
                                    <p:animEffect transition="in" filter="diamond(in)">
                                      <p:cBhvr>
                                        <p:cTn id="22" dur="2000"/>
                                        <p:tgtEl>
                                          <p:spTgt spid="171014"/>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171015"/>
                                        </p:tgtEl>
                                        <p:attrNameLst>
                                          <p:attrName>style.visibility</p:attrName>
                                        </p:attrNameLst>
                                      </p:cBhvr>
                                      <p:to>
                                        <p:strVal val="visible"/>
                                      </p:to>
                                    </p:set>
                                    <p:animEffect transition="in" filter="diamond(in)">
                                      <p:cBhvr>
                                        <p:cTn id="27" dur="2000"/>
                                        <p:tgtEl>
                                          <p:spTgt spid="171015"/>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171016"/>
                                        </p:tgtEl>
                                        <p:attrNameLst>
                                          <p:attrName>style.visibility</p:attrName>
                                        </p:attrNameLst>
                                      </p:cBhvr>
                                      <p:to>
                                        <p:strVal val="visible"/>
                                      </p:to>
                                    </p:set>
                                    <p:animEffect transition="in" filter="diamond(in)">
                                      <p:cBhvr>
                                        <p:cTn id="32" dur="2000"/>
                                        <p:tgtEl>
                                          <p:spTgt spid="171016"/>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171017"/>
                                        </p:tgtEl>
                                        <p:attrNameLst>
                                          <p:attrName>style.visibility</p:attrName>
                                        </p:attrNameLst>
                                      </p:cBhvr>
                                      <p:to>
                                        <p:strVal val="visible"/>
                                      </p:to>
                                    </p:set>
                                    <p:animEffect transition="in" filter="diamond(in)">
                                      <p:cBhvr>
                                        <p:cTn id="37" dur="2000"/>
                                        <p:tgtEl>
                                          <p:spTgt spid="171017"/>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171018"/>
                                        </p:tgtEl>
                                        <p:attrNameLst>
                                          <p:attrName>style.visibility</p:attrName>
                                        </p:attrNameLst>
                                      </p:cBhvr>
                                      <p:to>
                                        <p:strVal val="visible"/>
                                      </p:to>
                                    </p:set>
                                    <p:animEffect transition="in" filter="diamond(in)">
                                      <p:cBhvr>
                                        <p:cTn id="42" dur="2000"/>
                                        <p:tgtEl>
                                          <p:spTgt spid="171018"/>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nodeType="clickEffect">
                                  <p:stCondLst>
                                    <p:cond delay="0"/>
                                  </p:stCondLst>
                                  <p:childTnLst>
                                    <p:set>
                                      <p:cBhvr>
                                        <p:cTn id="46" dur="1" fill="hold">
                                          <p:stCondLst>
                                            <p:cond delay="0"/>
                                          </p:stCondLst>
                                        </p:cTn>
                                        <p:tgtEl>
                                          <p:spTgt spid="171019"/>
                                        </p:tgtEl>
                                        <p:attrNameLst>
                                          <p:attrName>style.visibility</p:attrName>
                                        </p:attrNameLst>
                                      </p:cBhvr>
                                      <p:to>
                                        <p:strVal val="visible"/>
                                      </p:to>
                                    </p:set>
                                    <p:animEffect transition="in" filter="diamond(in)">
                                      <p:cBhvr>
                                        <p:cTn id="47" dur="2000"/>
                                        <p:tgtEl>
                                          <p:spTgt spid="171019"/>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nodeType="clickEffect">
                                  <p:stCondLst>
                                    <p:cond delay="0"/>
                                  </p:stCondLst>
                                  <p:childTnLst>
                                    <p:set>
                                      <p:cBhvr>
                                        <p:cTn id="51" dur="1" fill="hold">
                                          <p:stCondLst>
                                            <p:cond delay="0"/>
                                          </p:stCondLst>
                                        </p:cTn>
                                        <p:tgtEl>
                                          <p:spTgt spid="171020"/>
                                        </p:tgtEl>
                                        <p:attrNameLst>
                                          <p:attrName>style.visibility</p:attrName>
                                        </p:attrNameLst>
                                      </p:cBhvr>
                                      <p:to>
                                        <p:strVal val="visible"/>
                                      </p:to>
                                    </p:set>
                                    <p:animEffect transition="in" filter="diamond(in)">
                                      <p:cBhvr>
                                        <p:cTn id="52" dur="2000"/>
                                        <p:tgtEl>
                                          <p:spTgt spid="171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4759" name="内容占位符 74758" descr="11"/>
          <p:cNvPicPr>
            <a:picLocks noGrp="1" noRot="1" noChangeAspect="1"/>
          </p:cNvPicPr>
          <p:nvPr>
            <p:ph sz="half" idx="1"/>
          </p:nvPr>
        </p:nvPicPr>
        <p:blipFill>
          <a:blip r:embed="rId1"/>
          <a:stretch>
            <a:fillRect/>
          </a:stretch>
        </p:blipFill>
        <p:spPr>
          <a:xfrm>
            <a:off x="755650" y="1989138"/>
            <a:ext cx="3529013" cy="4321175"/>
          </a:xfrm>
          <a:ln/>
        </p:spPr>
      </p:pic>
      <p:pic>
        <p:nvPicPr>
          <p:cNvPr id="74760" name="内容占位符 74759" descr="22"/>
          <p:cNvPicPr>
            <a:picLocks noGrp="1" noRot="1" noChangeAspect="1"/>
          </p:cNvPicPr>
          <p:nvPr>
            <p:ph sz="half" idx="2"/>
          </p:nvPr>
        </p:nvPicPr>
        <p:blipFill>
          <a:blip r:embed="rId2"/>
          <a:stretch>
            <a:fillRect/>
          </a:stretch>
        </p:blipFill>
        <p:spPr>
          <a:xfrm>
            <a:off x="4500563" y="1700213"/>
            <a:ext cx="4194175" cy="4392612"/>
          </a:xfrm>
          <a:ln/>
        </p:spPr>
      </p:pic>
      <p:sp>
        <p:nvSpPr>
          <p:cNvPr id="74761" name="矩形 74760"/>
          <p:cNvSpPr>
            <a:spLocks noRot="1"/>
          </p:cNvSpPr>
          <p:nvPr/>
        </p:nvSpPr>
        <p:spPr>
          <a:xfrm>
            <a:off x="250825" y="404813"/>
            <a:ext cx="8540750" cy="1152525"/>
          </a:xfrm>
          <a:prstGeom prst="rect">
            <a:avLst/>
          </a:prstGeom>
          <a:noFill/>
          <a:ln w="9525">
            <a:noFill/>
          </a:ln>
        </p:spPr>
        <p:txBody>
          <a:bodyPr anchor="ctr"/>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b="1" dirty="0">
                <a:solidFill>
                  <a:srgbClr val="000000"/>
                </a:solidFill>
                <a:ea typeface="微软雅黑" panose="020B0503020204020204" pitchFamily="34" charset="-122"/>
              </a:rPr>
              <a:t>主要产品</a:t>
            </a:r>
            <a:endParaRPr lang="zh-CN" altLang="en-US" b="1" dirty="0">
              <a:solidFill>
                <a:srgbClr val="000000"/>
              </a:solidFill>
              <a:ea typeface="微软雅黑" panose="020B0503020204020204" pitchFamily="34" charset="-122"/>
            </a:endParaRPr>
          </a:p>
        </p:txBody>
      </p:sp>
      <p:sp>
        <p:nvSpPr>
          <p:cNvPr id="74763" name="矩形 74762"/>
          <p:cNvSpPr>
            <a:spLocks noRot="1"/>
          </p:cNvSpPr>
          <p:nvPr/>
        </p:nvSpPr>
        <p:spPr>
          <a:xfrm>
            <a:off x="603250" y="620713"/>
            <a:ext cx="8540750" cy="1152525"/>
          </a:xfrm>
          <a:prstGeom prst="rect">
            <a:avLst/>
          </a:prstGeom>
          <a:noFill/>
          <a:ln w="9525">
            <a:noFill/>
          </a:ln>
        </p:spPr>
        <p:txBody>
          <a:bodyPr anchor="ctr"/>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endParaRPr b="1" dirty="0">
              <a:solidFill>
                <a:srgbClr val="000000"/>
              </a:solidFill>
              <a:ea typeface="微软雅黑" panose="020B0503020204020204" pitchFamily="34" charset="-122"/>
            </a:endParaRPr>
          </a:p>
        </p:txBody>
      </p:sp>
      <p:sp>
        <p:nvSpPr>
          <p:cNvPr id="74764" name="矩形 74763"/>
          <p:cNvSpPr/>
          <p:nvPr/>
        </p:nvSpPr>
        <p:spPr>
          <a:xfrm>
            <a:off x="971550" y="1557338"/>
            <a:ext cx="2179638" cy="457200"/>
          </a:xfrm>
          <a:prstGeom prst="rect">
            <a:avLst/>
          </a:prstGeom>
          <a:noFill/>
          <a:ln w="9525">
            <a:noFill/>
          </a:ln>
        </p:spPr>
        <p:txBody>
          <a:bodyPr>
            <a:spAutoFit/>
          </a:bodyPr>
          <a:p>
            <a:pPr algn="l">
              <a:buClr>
                <a:schemeClr val="hlink"/>
              </a:buClr>
              <a:buFont typeface="Wingdings" panose="05000000000000000000" pitchFamily="2" charset="2"/>
              <a:buChar char="v"/>
            </a:pPr>
            <a:r>
              <a:rPr lang="zh-CN" altLang="en-US" sz="2400" b="1" dirty="0">
                <a:latin typeface="Arial" panose="020B0604020202020204" pitchFamily="34" charset="0"/>
              </a:rPr>
              <a:t>眼镜</a:t>
            </a:r>
            <a:endParaRPr lang="zh-CN" altLang="en-US" sz="2400" b="1"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4759"/>
                                        </p:tgtEl>
                                        <p:attrNameLst>
                                          <p:attrName>style.visibility</p:attrName>
                                        </p:attrNameLst>
                                      </p:cBhvr>
                                      <p:to>
                                        <p:strVal val="visible"/>
                                      </p:to>
                                    </p:set>
                                    <p:animEffect transition="in" filter="checkerboard(across)">
                                      <p:cBhvr>
                                        <p:cTn id="7" dur="500"/>
                                        <p:tgtEl>
                                          <p:spTgt spid="7475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4760"/>
                                        </p:tgtEl>
                                        <p:attrNameLst>
                                          <p:attrName>style.visibility</p:attrName>
                                        </p:attrNameLst>
                                      </p:cBhvr>
                                      <p:to>
                                        <p:strVal val="visible"/>
                                      </p:to>
                                    </p:set>
                                    <p:animEffect transition="in" filter="checkerboard(across)">
                                      <p:cBhvr>
                                        <p:cTn id="12" dur="500"/>
                                        <p:tgtEl>
                                          <p:spTgt spid="747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4" name="标题 76803"/>
          <p:cNvSpPr>
            <a:spLocks noGrp="1" noRot="1"/>
          </p:cNvSpPr>
          <p:nvPr>
            <p:ph type="title"/>
          </p:nvPr>
        </p:nvSpPr>
        <p:spPr>
          <a:xfrm>
            <a:off x="827088" y="1268413"/>
            <a:ext cx="3765550" cy="431800"/>
          </a:xfrm>
          <a:ln/>
        </p:spPr>
        <p:txBody>
          <a:bodyPr anchor="ctr"/>
          <a:p>
            <a:pPr algn="l">
              <a:buClr>
                <a:schemeClr val="hlink"/>
              </a:buClr>
              <a:buFont typeface="Wingdings" panose="05000000000000000000" pitchFamily="2" charset="2"/>
              <a:buChar char="v"/>
            </a:pPr>
            <a:r>
              <a:rPr lang="en-US" altLang="zh-CN" sz="4000" b="1" dirty="0">
                <a:solidFill>
                  <a:srgbClr val="000000"/>
                </a:solidFill>
              </a:rPr>
              <a:t> </a:t>
            </a:r>
            <a:r>
              <a:rPr lang="en-US" altLang="zh-CN" sz="3200" b="1" dirty="0">
                <a:solidFill>
                  <a:srgbClr val="000000"/>
                </a:solidFill>
              </a:rPr>
              <a:t>  </a:t>
            </a:r>
            <a:r>
              <a:rPr lang="zh-CN" altLang="en-US" sz="3200" b="1" dirty="0">
                <a:solidFill>
                  <a:schemeClr val="tx1"/>
                </a:solidFill>
              </a:rPr>
              <a:t>手表</a:t>
            </a:r>
            <a:endParaRPr lang="zh-CN" altLang="en-US" sz="3200" b="1" dirty="0">
              <a:solidFill>
                <a:schemeClr val="tx1"/>
              </a:solidFill>
            </a:endParaRPr>
          </a:p>
        </p:txBody>
      </p:sp>
      <p:pic>
        <p:nvPicPr>
          <p:cNvPr id="76806" name="内容占位符 76805" descr="b8405490829d0fb1a877a478"/>
          <p:cNvPicPr>
            <a:picLocks noGrp="1" noRot="1" noChangeAspect="1"/>
          </p:cNvPicPr>
          <p:nvPr>
            <p:ph sz="half" idx="2"/>
          </p:nvPr>
        </p:nvPicPr>
        <p:blipFill>
          <a:blip r:embed="rId1"/>
          <a:stretch>
            <a:fillRect/>
          </a:stretch>
        </p:blipFill>
        <p:spPr>
          <a:xfrm>
            <a:off x="4932363" y="1773238"/>
            <a:ext cx="3816350" cy="4537075"/>
          </a:xfrm>
          <a:ln/>
        </p:spPr>
      </p:pic>
      <p:pic>
        <p:nvPicPr>
          <p:cNvPr id="76807" name="图片 76806" descr="200985224441584"/>
          <p:cNvPicPr>
            <a:picLocks noChangeAspect="1"/>
          </p:cNvPicPr>
          <p:nvPr/>
        </p:nvPicPr>
        <p:blipFill>
          <a:blip r:embed="rId2"/>
          <a:stretch>
            <a:fillRect/>
          </a:stretch>
        </p:blipFill>
        <p:spPr>
          <a:xfrm>
            <a:off x="395288" y="1700213"/>
            <a:ext cx="4500562" cy="4941887"/>
          </a:xfrm>
          <a:prstGeom prst="rect">
            <a:avLst/>
          </a:prstGeom>
          <a:noFill/>
          <a:ln w="9525">
            <a:noFill/>
          </a:ln>
        </p:spPr>
      </p:pic>
      <p:sp>
        <p:nvSpPr>
          <p:cNvPr id="76809" name="矩形 76808"/>
          <p:cNvSpPr>
            <a:spLocks noRot="1"/>
          </p:cNvSpPr>
          <p:nvPr/>
        </p:nvSpPr>
        <p:spPr>
          <a:xfrm>
            <a:off x="250825" y="404813"/>
            <a:ext cx="8540750" cy="1152525"/>
          </a:xfrm>
          <a:prstGeom prst="rect">
            <a:avLst/>
          </a:prstGeom>
          <a:noFill/>
          <a:ln w="9525">
            <a:noFill/>
          </a:ln>
        </p:spPr>
        <p:txBody>
          <a:bodyPr anchor="ctr"/>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b="1" dirty="0">
                <a:solidFill>
                  <a:srgbClr val="000000"/>
                </a:solidFill>
                <a:ea typeface="微软雅黑" panose="020B0503020204020204" pitchFamily="34" charset="-122"/>
              </a:rPr>
              <a:t>主要产品</a:t>
            </a:r>
            <a:endParaRPr lang="zh-CN" altLang="en-US" b="1" dirty="0">
              <a:solidFill>
                <a:srgbClr val="000000"/>
              </a:solidFill>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6806"/>
                                        </p:tgtEl>
                                        <p:attrNameLst>
                                          <p:attrName>style.visibility</p:attrName>
                                        </p:attrNameLst>
                                      </p:cBhvr>
                                      <p:to>
                                        <p:strVal val="visible"/>
                                      </p:to>
                                    </p:set>
                                    <p:animEffect transition="in" filter="checkerboard(across)">
                                      <p:cBhvr>
                                        <p:cTn id="7" dur="500"/>
                                        <p:tgtEl>
                                          <p:spTgt spid="768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7458" name="标题 147457"/>
          <p:cNvSpPr>
            <a:spLocks noGrp="1" noRot="1"/>
          </p:cNvSpPr>
          <p:nvPr>
            <p:ph type="title"/>
          </p:nvPr>
        </p:nvSpPr>
        <p:spPr>
          <a:ln/>
        </p:spPr>
        <p:txBody>
          <a:bodyPr anchor="ctr"/>
          <a:p>
            <a:r>
              <a:rPr lang="en-US" altLang="zh-CN" sz="4500" b="1" dirty="0">
                <a:solidFill>
                  <a:srgbClr val="000000"/>
                </a:solidFill>
                <a:effectLst>
                  <a:outerShdw blurRad="38100" dist="38100" dir="2700000">
                    <a:srgbClr val="FFFFFF"/>
                  </a:outerShdw>
                </a:effectLst>
                <a:latin typeface="微软雅黑" panose="020B0503020204020204" pitchFamily="34" charset="-122"/>
                <a:ea typeface="微软雅黑" panose="020B0503020204020204" pitchFamily="34" charset="-122"/>
              </a:rPr>
              <a:t>Christian Dior</a:t>
            </a:r>
            <a:r>
              <a:rPr lang="zh-CN" altLang="en-US" sz="4500" b="1" dirty="0">
                <a:solidFill>
                  <a:srgbClr val="000000"/>
                </a:solidFill>
                <a:effectLst>
                  <a:outerShdw blurRad="38100" dist="38100" dir="2700000">
                    <a:srgbClr val="FFFFFF"/>
                  </a:outerShdw>
                </a:effectLst>
                <a:latin typeface="微软雅黑" panose="020B0503020204020204" pitchFamily="34" charset="-122"/>
                <a:ea typeface="微软雅黑" panose="020B0503020204020204" pitchFamily="34" charset="-122"/>
              </a:rPr>
              <a:t>品牌介绍</a:t>
            </a:r>
            <a:endParaRPr lang="zh-CN" altLang="en-US" sz="4500" b="1" dirty="0">
              <a:solidFill>
                <a:srgbClr val="000000"/>
              </a:solidFill>
              <a:effectLst>
                <a:outerShdw blurRad="38100" dist="38100" dir="2700000">
                  <a:srgbClr val="FFFFFF"/>
                </a:outerShdw>
              </a:effectLst>
              <a:latin typeface="微软雅黑" panose="020B0503020204020204" pitchFamily="34" charset="-122"/>
              <a:ea typeface="微软雅黑" panose="020B0503020204020204" pitchFamily="34" charset="-122"/>
            </a:endParaRPr>
          </a:p>
        </p:txBody>
      </p:sp>
      <p:pic>
        <p:nvPicPr>
          <p:cNvPr id="147463" name="图片 147462" descr="013000~1"/>
          <p:cNvPicPr>
            <a:picLocks noChangeAspect="1"/>
          </p:cNvPicPr>
          <p:nvPr/>
        </p:nvPicPr>
        <p:blipFill>
          <a:blip r:embed="rId1"/>
          <a:stretch>
            <a:fillRect/>
          </a:stretch>
        </p:blipFill>
        <p:spPr>
          <a:xfrm>
            <a:off x="827088" y="2708275"/>
            <a:ext cx="3600450" cy="2881313"/>
          </a:xfrm>
          <a:prstGeom prst="rect">
            <a:avLst/>
          </a:prstGeom>
          <a:noFill/>
          <a:ln w="9525">
            <a:noFill/>
          </a:ln>
        </p:spPr>
      </p:pic>
      <p:pic>
        <p:nvPicPr>
          <p:cNvPr id="147466" name="图片 147465" descr="283839~1"/>
          <p:cNvPicPr>
            <a:picLocks noChangeAspect="1"/>
          </p:cNvPicPr>
          <p:nvPr/>
        </p:nvPicPr>
        <p:blipFill>
          <a:blip r:embed="rId2"/>
          <a:stretch>
            <a:fillRect/>
          </a:stretch>
        </p:blipFill>
        <p:spPr>
          <a:xfrm>
            <a:off x="5076825" y="1916113"/>
            <a:ext cx="3671888" cy="4465637"/>
          </a:xfrm>
          <a:prstGeom prst="rect">
            <a:avLst/>
          </a:prstGeom>
          <a:noFill/>
          <a:ln w="9525">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8" name="标题 77827"/>
          <p:cNvSpPr>
            <a:spLocks noGrp="1" noRot="1"/>
          </p:cNvSpPr>
          <p:nvPr>
            <p:ph type="title"/>
          </p:nvPr>
        </p:nvSpPr>
        <p:spPr>
          <a:xfrm>
            <a:off x="827088" y="1268413"/>
            <a:ext cx="2016125" cy="504825"/>
          </a:xfrm>
          <a:ln/>
        </p:spPr>
        <p:txBody>
          <a:bodyPr anchor="ctr"/>
          <a:p>
            <a:pPr>
              <a:buClr>
                <a:schemeClr val="hlink"/>
              </a:buClr>
              <a:buFont typeface="Wingdings" panose="05000000000000000000" pitchFamily="2" charset="2"/>
              <a:buChar char="v"/>
            </a:pPr>
            <a:r>
              <a:rPr lang="zh-CN" altLang="en-US" sz="3600" b="1" dirty="0">
                <a:solidFill>
                  <a:schemeClr val="tx1"/>
                </a:solidFill>
              </a:rPr>
              <a:t>珠宝</a:t>
            </a:r>
            <a:endParaRPr lang="zh-CN" altLang="en-US" sz="3600" b="1" dirty="0">
              <a:solidFill>
                <a:schemeClr val="tx1"/>
              </a:solidFill>
            </a:endParaRPr>
          </a:p>
        </p:txBody>
      </p:sp>
      <p:sp>
        <p:nvSpPr>
          <p:cNvPr id="77830" name="文本占位符 77829"/>
          <p:cNvSpPr>
            <a:spLocks noGrp="1" noRot="1"/>
          </p:cNvSpPr>
          <p:nvPr>
            <p:ph type="body" sz="half" idx="2"/>
          </p:nvPr>
        </p:nvSpPr>
        <p:spPr>
          <a:xfrm>
            <a:off x="4643438" y="1484313"/>
            <a:ext cx="4176712" cy="4752975"/>
          </a:xfrm>
          <a:ln/>
        </p:spPr>
        <p:txBody>
          <a:bodyPr/>
          <a:p>
            <a:pPr>
              <a:lnSpc>
                <a:spcPct val="80000"/>
              </a:lnSpc>
              <a:buNone/>
            </a:pPr>
            <a:endParaRPr lang="en-US" altLang="zh-CN" sz="2400" b="1" dirty="0"/>
          </a:p>
          <a:p>
            <a:pPr>
              <a:lnSpc>
                <a:spcPct val="115000"/>
              </a:lnSpc>
            </a:pPr>
            <a:r>
              <a:rPr lang="zh-CN" altLang="en-US" sz="2000" b="1" dirty="0"/>
              <a:t>迪奥珠宝从各种历史风格中广泛汲取灵感，创造出独树一帜的珠宝款式。</a:t>
            </a:r>
            <a:endParaRPr lang="zh-CN" altLang="en-US" sz="2000" b="1" dirty="0"/>
          </a:p>
          <a:p>
            <a:pPr>
              <a:lnSpc>
                <a:spcPct val="115000"/>
              </a:lnSpc>
            </a:pPr>
            <a:r>
              <a:rPr lang="en-US" altLang="zh-CN" sz="2000" b="1" dirty="0"/>
              <a:t>1995</a:t>
            </a:r>
            <a:r>
              <a:rPr lang="zh-CN" altLang="en-US" sz="2000" b="1" dirty="0"/>
              <a:t>年，迪奥还与施华洛世奇共同开发出了多款北极光莱茵石，大大丰富了首饰制作的色彩与材质。</a:t>
            </a:r>
            <a:endParaRPr lang="zh-CN" altLang="en-US" sz="2000" b="1" dirty="0"/>
          </a:p>
          <a:p>
            <a:pPr>
              <a:lnSpc>
                <a:spcPct val="115000"/>
              </a:lnSpc>
            </a:pPr>
            <a:r>
              <a:rPr lang="zh-CN" altLang="en-US" sz="2000" b="1" dirty="0"/>
              <a:t>迪奥珠宝的另一大特色是大胆的使用花朵图案，不知名的小野花、爱意浓烈的玫瑰等都是明显设计主题，而山谷里纯洁的百合更是成为迪奥珠宝招牌式的经典图案。 </a:t>
            </a:r>
            <a:endParaRPr lang="zh-CN" altLang="en-US" sz="2000" b="1" dirty="0"/>
          </a:p>
        </p:txBody>
      </p:sp>
      <p:pic>
        <p:nvPicPr>
          <p:cNvPr id="77831" name="内容占位符 77830" descr="8697397f37305e2728388af4"/>
          <p:cNvPicPr>
            <a:picLocks noGrp="1" noRot="1" noChangeAspect="1"/>
          </p:cNvPicPr>
          <p:nvPr>
            <p:ph sz="half" idx="1"/>
          </p:nvPr>
        </p:nvPicPr>
        <p:blipFill>
          <a:blip r:embed="rId1"/>
          <a:stretch>
            <a:fillRect/>
          </a:stretch>
        </p:blipFill>
        <p:spPr>
          <a:xfrm>
            <a:off x="827088" y="1989138"/>
            <a:ext cx="3889375" cy="3889375"/>
          </a:xfrm>
          <a:ln/>
        </p:spPr>
      </p:pic>
      <p:sp>
        <p:nvSpPr>
          <p:cNvPr id="77832" name="矩形 77831"/>
          <p:cNvSpPr>
            <a:spLocks noRot="1"/>
          </p:cNvSpPr>
          <p:nvPr/>
        </p:nvSpPr>
        <p:spPr>
          <a:xfrm>
            <a:off x="179388" y="404813"/>
            <a:ext cx="8540750" cy="1152525"/>
          </a:xfrm>
          <a:prstGeom prst="rect">
            <a:avLst/>
          </a:prstGeom>
          <a:noFill/>
          <a:ln w="9525">
            <a:noFill/>
          </a:ln>
        </p:spPr>
        <p:txBody>
          <a:bodyPr anchor="ctr"/>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b="1" dirty="0">
                <a:solidFill>
                  <a:srgbClr val="000000"/>
                </a:solidFill>
                <a:ea typeface="微软雅黑" panose="020B0503020204020204" pitchFamily="34" charset="-122"/>
              </a:rPr>
              <a:t>主要产品</a:t>
            </a:r>
            <a:endParaRPr lang="zh-CN" altLang="en-US" b="1" dirty="0">
              <a:solidFill>
                <a:srgbClr val="000000"/>
              </a:solidFill>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77830">
                                            <p:txEl>
                                              <p:charRg st="1" end="34"/>
                                            </p:txEl>
                                          </p:spTgt>
                                        </p:tgtEl>
                                        <p:attrNameLst>
                                          <p:attrName>style.visibility</p:attrName>
                                        </p:attrNameLst>
                                      </p:cBhvr>
                                      <p:to>
                                        <p:strVal val="visible"/>
                                      </p:to>
                                    </p:set>
                                    <p:animEffect transition="in" filter="wedge">
                                      <p:cBhvr>
                                        <p:cTn id="7" dur="2000"/>
                                        <p:tgtEl>
                                          <p:spTgt spid="77830">
                                            <p:txEl>
                                              <p:charRg st="1" end="34"/>
                                            </p:txEl>
                                          </p:spTgt>
                                        </p:tgtEl>
                                      </p:cBhvr>
                                    </p:animEffect>
                                  </p:childTnLst>
                                </p:cTn>
                              </p:par>
                              <p:par>
                                <p:cTn id="8" presetID="20" presetClass="entr" presetSubtype="0" fill="hold" nodeType="withEffect">
                                  <p:stCondLst>
                                    <p:cond delay="0"/>
                                  </p:stCondLst>
                                  <p:childTnLst>
                                    <p:set>
                                      <p:cBhvr>
                                        <p:cTn id="9" dur="1" fill="hold">
                                          <p:stCondLst>
                                            <p:cond delay="0"/>
                                          </p:stCondLst>
                                        </p:cTn>
                                        <p:tgtEl>
                                          <p:spTgt spid="77830">
                                            <p:txEl>
                                              <p:charRg st="34" end="81"/>
                                            </p:txEl>
                                          </p:spTgt>
                                        </p:tgtEl>
                                        <p:attrNameLst>
                                          <p:attrName>style.visibility</p:attrName>
                                        </p:attrNameLst>
                                      </p:cBhvr>
                                      <p:to>
                                        <p:strVal val="visible"/>
                                      </p:to>
                                    </p:set>
                                    <p:animEffect transition="in" filter="wedge">
                                      <p:cBhvr>
                                        <p:cTn id="10" dur="2000"/>
                                        <p:tgtEl>
                                          <p:spTgt spid="77830">
                                            <p:txEl>
                                              <p:charRg st="34" end="81"/>
                                            </p:txEl>
                                          </p:spTgt>
                                        </p:tgtEl>
                                      </p:cBhvr>
                                    </p:animEffect>
                                  </p:childTnLst>
                                </p:cTn>
                              </p:par>
                              <p:par>
                                <p:cTn id="11" presetID="20" presetClass="entr" presetSubtype="0" fill="hold" nodeType="withEffect">
                                  <p:stCondLst>
                                    <p:cond delay="0"/>
                                  </p:stCondLst>
                                  <p:childTnLst>
                                    <p:set>
                                      <p:cBhvr>
                                        <p:cTn id="12" dur="1" fill="hold">
                                          <p:stCondLst>
                                            <p:cond delay="0"/>
                                          </p:stCondLst>
                                        </p:cTn>
                                        <p:tgtEl>
                                          <p:spTgt spid="77830">
                                            <p:txEl>
                                              <p:charRg st="81" end="155"/>
                                            </p:txEl>
                                          </p:spTgt>
                                        </p:tgtEl>
                                        <p:attrNameLst>
                                          <p:attrName>style.visibility</p:attrName>
                                        </p:attrNameLst>
                                      </p:cBhvr>
                                      <p:to>
                                        <p:strVal val="visible"/>
                                      </p:to>
                                    </p:set>
                                    <p:animEffect transition="in" filter="wedge">
                                      <p:cBhvr>
                                        <p:cTn id="13" dur="2000"/>
                                        <p:tgtEl>
                                          <p:spTgt spid="77830">
                                            <p:txEl>
                                              <p:charRg st="81" end="15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nodeType="clickEffect">
                                  <p:stCondLst>
                                    <p:cond delay="0"/>
                                  </p:stCondLst>
                                  <p:childTnLst>
                                    <p:set>
                                      <p:cBhvr>
                                        <p:cTn id="17" dur="1" fill="hold">
                                          <p:stCondLst>
                                            <p:cond delay="0"/>
                                          </p:stCondLst>
                                        </p:cTn>
                                        <p:tgtEl>
                                          <p:spTgt spid="77831"/>
                                        </p:tgtEl>
                                        <p:attrNameLst>
                                          <p:attrName>style.visibility</p:attrName>
                                        </p:attrNameLst>
                                      </p:cBhvr>
                                      <p:to>
                                        <p:strVal val="visible"/>
                                      </p:to>
                                    </p:set>
                                    <p:animEffect transition="in" filter="wedge">
                                      <p:cBhvr>
                                        <p:cTn id="18" dur="2000"/>
                                        <p:tgtEl>
                                          <p:spTgt spid="778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0298" name="标题 140297"/>
          <p:cNvSpPr>
            <a:spLocks noGrp="1" noRot="1"/>
          </p:cNvSpPr>
          <p:nvPr>
            <p:ph type="title"/>
          </p:nvPr>
        </p:nvSpPr>
        <p:spPr>
          <a:ln/>
        </p:spPr>
        <p:txBody>
          <a:bodyPr anchor="ctr"/>
          <a:p>
            <a:endParaRPr dirty="0"/>
          </a:p>
        </p:txBody>
      </p:sp>
      <p:sp>
        <p:nvSpPr>
          <p:cNvPr id="140299" name="文本占位符 140298"/>
          <p:cNvSpPr>
            <a:spLocks noGrp="1" noRot="1"/>
          </p:cNvSpPr>
          <p:nvPr>
            <p:ph type="body" sz="half" idx="1"/>
          </p:nvPr>
        </p:nvSpPr>
        <p:spPr>
          <a:xfrm>
            <a:off x="304800" y="1981200"/>
            <a:ext cx="4194175" cy="3886200"/>
          </a:xfrm>
          <a:ln/>
        </p:spPr>
        <p:txBody>
          <a:bodyPr/>
          <a:p>
            <a:pPr>
              <a:lnSpc>
                <a:spcPct val="90000"/>
              </a:lnSpc>
            </a:pPr>
            <a:endParaRPr sz="2000" dirty="0"/>
          </a:p>
        </p:txBody>
      </p:sp>
      <p:pic>
        <p:nvPicPr>
          <p:cNvPr id="140293" name="图片 140292" descr="0Q516340H036-7"/>
          <p:cNvPicPr>
            <a:picLocks noChangeAspect="1"/>
          </p:cNvPicPr>
          <p:nvPr/>
        </p:nvPicPr>
        <p:blipFill>
          <a:blip r:embed="rId1"/>
          <a:stretch>
            <a:fillRect/>
          </a:stretch>
        </p:blipFill>
        <p:spPr>
          <a:xfrm>
            <a:off x="611188" y="549275"/>
            <a:ext cx="3527425" cy="3600450"/>
          </a:xfrm>
          <a:prstGeom prst="rect">
            <a:avLst/>
          </a:prstGeom>
          <a:noFill/>
          <a:ln w="9525">
            <a:noFill/>
          </a:ln>
        </p:spPr>
      </p:pic>
      <p:pic>
        <p:nvPicPr>
          <p:cNvPr id="140295" name="图片 140294" descr="0Z51501515407-5"/>
          <p:cNvPicPr>
            <a:picLocks noChangeAspect="1"/>
          </p:cNvPicPr>
          <p:nvPr/>
        </p:nvPicPr>
        <p:blipFill>
          <a:blip r:embed="rId2"/>
          <a:stretch>
            <a:fillRect/>
          </a:stretch>
        </p:blipFill>
        <p:spPr>
          <a:xfrm>
            <a:off x="4932363" y="0"/>
            <a:ext cx="3584575" cy="3673475"/>
          </a:xfrm>
          <a:prstGeom prst="rect">
            <a:avLst/>
          </a:prstGeom>
          <a:noFill/>
          <a:ln w="9525">
            <a:noFill/>
          </a:ln>
        </p:spPr>
      </p:pic>
      <p:pic>
        <p:nvPicPr>
          <p:cNvPr id="140297" name="图片 140296" descr="0Z51501511915-10"/>
          <p:cNvPicPr>
            <a:picLocks noChangeAspect="1"/>
          </p:cNvPicPr>
          <p:nvPr/>
        </p:nvPicPr>
        <p:blipFill>
          <a:blip r:embed="rId3"/>
          <a:stretch>
            <a:fillRect/>
          </a:stretch>
        </p:blipFill>
        <p:spPr>
          <a:xfrm>
            <a:off x="1619250" y="3500438"/>
            <a:ext cx="4953000" cy="3151187"/>
          </a:xfrm>
          <a:prstGeom prst="rect">
            <a:avLst/>
          </a:prstGeom>
          <a:noFill/>
          <a:ln w="9525">
            <a:noFill/>
          </a:ln>
        </p:spPr>
      </p:pic>
      <p:sp>
        <p:nvSpPr>
          <p:cNvPr id="140301" name="文本占位符 140300"/>
          <p:cNvSpPr>
            <a:spLocks noGrp="1" noRot="1"/>
          </p:cNvSpPr>
          <p:nvPr>
            <p:ph type="body" sz="half" idx="2"/>
          </p:nvPr>
        </p:nvSpPr>
        <p:spPr>
          <a:xfrm>
            <a:off x="4651375" y="1981200"/>
            <a:ext cx="4194175" cy="3886200"/>
          </a:xfrm>
          <a:ln/>
        </p:spPr>
        <p:txBody>
          <a:bodyPr/>
          <a:p>
            <a:pPr/>
            <a:endParaRP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40293"/>
                                        </p:tgtEl>
                                        <p:attrNameLst>
                                          <p:attrName>style.visibility</p:attrName>
                                        </p:attrNameLst>
                                      </p:cBhvr>
                                      <p:to>
                                        <p:strVal val="visible"/>
                                      </p:to>
                                    </p:set>
                                    <p:animEffect transition="in" filter="wedge">
                                      <p:cBhvr>
                                        <p:cTn id="7" dur="2000"/>
                                        <p:tgtEl>
                                          <p:spTgt spid="14029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40295"/>
                                        </p:tgtEl>
                                        <p:attrNameLst>
                                          <p:attrName>style.visibility</p:attrName>
                                        </p:attrNameLst>
                                      </p:cBhvr>
                                      <p:to>
                                        <p:strVal val="visible"/>
                                      </p:to>
                                    </p:set>
                                    <p:animEffect transition="in" filter="wedge">
                                      <p:cBhvr>
                                        <p:cTn id="12" dur="2000"/>
                                        <p:tgtEl>
                                          <p:spTgt spid="140295"/>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140297"/>
                                        </p:tgtEl>
                                        <p:attrNameLst>
                                          <p:attrName>style.visibility</p:attrName>
                                        </p:attrNameLst>
                                      </p:cBhvr>
                                      <p:to>
                                        <p:strVal val="visible"/>
                                      </p:to>
                                    </p:set>
                                    <p:animEffect transition="in" filter="wedge">
                                      <p:cBhvr>
                                        <p:cTn id="17" dur="2000"/>
                                        <p:tgtEl>
                                          <p:spTgt spid="140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903" name="标题 80902"/>
          <p:cNvSpPr>
            <a:spLocks noGrp="1" noRot="1"/>
          </p:cNvSpPr>
          <p:nvPr>
            <p:ph type="title"/>
          </p:nvPr>
        </p:nvSpPr>
        <p:spPr>
          <a:xfrm>
            <a:off x="250825" y="1557338"/>
            <a:ext cx="4537075" cy="1143000"/>
          </a:xfrm>
          <a:ln/>
        </p:spPr>
        <p:txBody>
          <a:bodyPr anchor="ctr"/>
          <a:p>
            <a:pPr algn="l"/>
            <a:r>
              <a:rPr lang="en-US" altLang="zh-CN" dirty="0"/>
              <a:t>       </a:t>
            </a:r>
            <a:endParaRPr lang="en-US" altLang="zh-CN" b="1" dirty="0">
              <a:solidFill>
                <a:srgbClr val="000000"/>
              </a:solidFill>
            </a:endParaRPr>
          </a:p>
        </p:txBody>
      </p:sp>
      <p:sp>
        <p:nvSpPr>
          <p:cNvPr id="80908" name="矩形 80907"/>
          <p:cNvSpPr>
            <a:spLocks noRot="1"/>
          </p:cNvSpPr>
          <p:nvPr/>
        </p:nvSpPr>
        <p:spPr>
          <a:xfrm>
            <a:off x="250825" y="404813"/>
            <a:ext cx="8540750" cy="1143000"/>
          </a:xfrm>
          <a:prstGeom prst="rect">
            <a:avLst/>
          </a:prstGeom>
          <a:noFill/>
          <a:ln w="9525">
            <a:noFill/>
          </a:ln>
        </p:spPr>
        <p:txBody>
          <a:bodyPr anchor="ctr"/>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b="1" dirty="0">
                <a:solidFill>
                  <a:srgbClr val="000000"/>
                </a:solidFill>
                <a:ea typeface="微软雅黑" panose="020B0503020204020204" pitchFamily="34" charset="-122"/>
              </a:rPr>
              <a:t>主要产品</a:t>
            </a:r>
            <a:endParaRPr lang="zh-CN" altLang="en-US" b="1" dirty="0">
              <a:solidFill>
                <a:srgbClr val="000000"/>
              </a:solidFill>
              <a:ea typeface="微软雅黑" panose="020B0503020204020204" pitchFamily="34" charset="-122"/>
            </a:endParaRPr>
          </a:p>
        </p:txBody>
      </p:sp>
      <p:pic>
        <p:nvPicPr>
          <p:cNvPr id="80911" name="内容占位符 80910" descr="2913_P_1280486050508"/>
          <p:cNvPicPr>
            <a:picLocks noGrp="1" noRot="1" noChangeAspect="1"/>
          </p:cNvPicPr>
          <p:nvPr>
            <p:ph sz="half" idx="1"/>
          </p:nvPr>
        </p:nvPicPr>
        <p:blipFill>
          <a:blip r:embed="rId1"/>
          <a:stretch>
            <a:fillRect/>
          </a:stretch>
        </p:blipFill>
        <p:spPr>
          <a:xfrm>
            <a:off x="4175125" y="1341438"/>
            <a:ext cx="4968875" cy="5329237"/>
          </a:xfrm>
          <a:ln/>
        </p:spPr>
      </p:pic>
      <p:sp>
        <p:nvSpPr>
          <p:cNvPr id="80912" name="矩形 80911"/>
          <p:cNvSpPr>
            <a:spLocks noRot="1"/>
          </p:cNvSpPr>
          <p:nvPr/>
        </p:nvSpPr>
        <p:spPr>
          <a:xfrm>
            <a:off x="179388" y="1412875"/>
            <a:ext cx="4608512" cy="5040313"/>
          </a:xfrm>
          <a:prstGeom prst="rect">
            <a:avLst/>
          </a:prstGeom>
          <a:noFill/>
          <a:ln w="9525">
            <a:noFill/>
          </a:ln>
        </p:spPr>
        <p:txBody>
          <a:bodyPr anchor="ctr"/>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lgn="l">
              <a:lnSpc>
                <a:spcPct val="115000"/>
              </a:lnSpc>
              <a:buClr>
                <a:schemeClr val="hlink"/>
              </a:buClr>
              <a:buFont typeface="Wingdings" panose="05000000000000000000" pitchFamily="2" charset="2"/>
              <a:buNone/>
            </a:pPr>
            <a:r>
              <a:rPr lang="zh-CN" altLang="en-US" sz="3200" b="1" dirty="0">
                <a:solidFill>
                  <a:schemeClr val="tx1"/>
                </a:solidFill>
              </a:rPr>
              <a:t>戴妃包</a:t>
            </a:r>
            <a:r>
              <a:rPr lang="en-US" altLang="zh-CN" sz="3200" b="1">
                <a:solidFill>
                  <a:schemeClr val="tx1"/>
                </a:solidFill>
              </a:rPr>
              <a:t>Lady Dior</a:t>
            </a:r>
            <a:r>
              <a:rPr lang="en-US" altLang="zh-CN" dirty="0"/>
              <a:t> </a:t>
            </a:r>
            <a:br>
              <a:rPr lang="en-US" altLang="zh-CN" dirty="0"/>
            </a:br>
            <a:r>
              <a:rPr lang="en-US" altLang="zh-CN" sz="2400" dirty="0">
                <a:solidFill>
                  <a:schemeClr val="tx1"/>
                </a:solidFill>
              </a:rPr>
              <a:t>Lady Dior</a:t>
            </a:r>
            <a:r>
              <a:rPr lang="zh-CN" altLang="en-US" sz="2400" dirty="0">
                <a:solidFill>
                  <a:schemeClr val="tx1"/>
                </a:solidFill>
              </a:rPr>
              <a:t>手袋在</a:t>
            </a:r>
            <a:r>
              <a:rPr lang="en-US" altLang="zh-CN" sz="2400" dirty="0">
                <a:solidFill>
                  <a:schemeClr val="tx1"/>
                </a:solidFill>
              </a:rPr>
              <a:t>1995</a:t>
            </a:r>
            <a:r>
              <a:rPr lang="zh-CN" altLang="en-US" sz="2400" dirty="0">
                <a:solidFill>
                  <a:schemeClr val="tx1"/>
                </a:solidFill>
              </a:rPr>
              <a:t>年</a:t>
            </a:r>
            <a:r>
              <a:rPr lang="en-US" altLang="zh-CN" sz="2400" dirty="0">
                <a:solidFill>
                  <a:schemeClr val="tx1"/>
                </a:solidFill>
              </a:rPr>
              <a:t>9</a:t>
            </a:r>
            <a:r>
              <a:rPr lang="zh-CN" altLang="en-US" sz="2400" dirty="0">
                <a:solidFill>
                  <a:schemeClr val="tx1"/>
                </a:solidFill>
              </a:rPr>
              <a:t>月首次推出。当威尔斯王妃黛安娜出席由</a:t>
            </a:r>
            <a:r>
              <a:rPr lang="en-US" altLang="zh-CN" sz="2400" dirty="0">
                <a:solidFill>
                  <a:schemeClr val="tx1"/>
                </a:solidFill>
              </a:rPr>
              <a:t>LVMH</a:t>
            </a:r>
            <a:r>
              <a:rPr lang="zh-CN" altLang="en-US" sz="2400" dirty="0">
                <a:solidFill>
                  <a:schemeClr val="tx1"/>
                </a:solidFill>
              </a:rPr>
              <a:t>集团赞助、于巴黎</a:t>
            </a:r>
            <a:r>
              <a:rPr lang="en-US" altLang="zh-CN" sz="2400" err="1">
                <a:solidFill>
                  <a:schemeClr val="tx1"/>
                </a:solidFill>
              </a:rPr>
              <a:t>Grand Palais</a:t>
            </a:r>
            <a:r>
              <a:rPr lang="zh-CN" altLang="en-US" sz="2400" dirty="0">
                <a:solidFill>
                  <a:schemeClr val="tx1"/>
                </a:solidFill>
              </a:rPr>
              <a:t>大皇宫举行的”塞尚展览会”时，伯德纳黛</a:t>
            </a:r>
            <a:r>
              <a:rPr lang="en-US" altLang="zh-CN" sz="2400">
                <a:solidFill>
                  <a:schemeClr val="tx1"/>
                </a:solidFill>
                <a:latin typeface="Arial" panose="020B0604020202020204" pitchFamily="34" charset="0"/>
              </a:rPr>
              <a:t>·</a:t>
            </a:r>
            <a:r>
              <a:rPr lang="zh-CN" altLang="en-US" sz="2400" dirty="0">
                <a:solidFill>
                  <a:schemeClr val="tx1"/>
                </a:solidFill>
              </a:rPr>
              <a:t>希拉克夫人（前法国总统夫人）将一个</a:t>
            </a:r>
            <a:r>
              <a:rPr lang="en-US" altLang="zh-CN" sz="2400" dirty="0">
                <a:solidFill>
                  <a:schemeClr val="tx1"/>
                </a:solidFill>
              </a:rPr>
              <a:t>Dior</a:t>
            </a:r>
            <a:r>
              <a:rPr lang="zh-CN" altLang="en-US" sz="2400" dirty="0">
                <a:solidFill>
                  <a:schemeClr val="tx1"/>
                </a:solidFill>
              </a:rPr>
              <a:t>新款的手袋赠予黛安娜王妃。</a:t>
            </a:r>
            <a:r>
              <a:rPr lang="en-US" altLang="zh-CN" sz="2400" dirty="0">
                <a:solidFill>
                  <a:schemeClr val="tx1"/>
                </a:solidFill>
              </a:rPr>
              <a:t>Dior</a:t>
            </a:r>
            <a:r>
              <a:rPr lang="zh-CN" altLang="en-US" sz="2400" dirty="0">
                <a:solidFill>
                  <a:schemeClr val="tx1"/>
                </a:solidFill>
              </a:rPr>
              <a:t>的这款最新设计立刻赢得黛安娜王妃的青睐，之后她更订了所有的版本。</a:t>
            </a:r>
            <a:endParaRPr lang="zh-CN" altLang="en-US" sz="24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80911"/>
                                        </p:tgtEl>
                                        <p:attrNameLst>
                                          <p:attrName>style.visibility</p:attrName>
                                        </p:attrNameLst>
                                      </p:cBhvr>
                                      <p:to>
                                        <p:strVal val="visible"/>
                                      </p:to>
                                    </p:set>
                                    <p:animEffect transition="in" filter="strips(downLeft)">
                                      <p:cBhvr>
                                        <p:cTn id="7" dur="500"/>
                                        <p:tgtEl>
                                          <p:spTgt spid="809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9811" name="文本占位符 119810"/>
          <p:cNvSpPr>
            <a:spLocks noGrp="1" noRot="1"/>
          </p:cNvSpPr>
          <p:nvPr>
            <p:ph type="body" idx="1"/>
          </p:nvPr>
        </p:nvSpPr>
        <p:spPr>
          <a:xfrm>
            <a:off x="304800" y="1341438"/>
            <a:ext cx="4122738" cy="4895850"/>
          </a:xfrm>
          <a:ln/>
        </p:spPr>
        <p:txBody>
          <a:bodyPr/>
          <a:p>
            <a:pPr>
              <a:lnSpc>
                <a:spcPct val="115000"/>
              </a:lnSpc>
              <a:buSzPct val="100000"/>
            </a:pPr>
            <a:r>
              <a:rPr lang="zh-CN" altLang="en-US" sz="1400" b="1" dirty="0"/>
              <a:t>戴妃包</a:t>
            </a:r>
            <a:r>
              <a:rPr lang="en-US" altLang="zh-CN" sz="1400" b="1"/>
              <a:t>Lady Dior</a:t>
            </a:r>
            <a:r>
              <a:rPr lang="en-US" altLang="zh-CN" sz="1200" dirty="0"/>
              <a:t> </a:t>
            </a:r>
            <a:br>
              <a:rPr lang="en-US" altLang="zh-CN" sz="1200" dirty="0"/>
            </a:br>
            <a:r>
              <a:rPr lang="zh-CN" altLang="en-US" sz="1200" dirty="0"/>
              <a:t>　　</a:t>
            </a:r>
            <a:br>
              <a:rPr lang="zh-CN" altLang="en-US" sz="1200" dirty="0"/>
            </a:br>
            <a:r>
              <a:rPr lang="zh-CN" altLang="en-US" sz="1600" dirty="0"/>
              <a:t>“</a:t>
            </a:r>
            <a:r>
              <a:rPr lang="en-US" altLang="zh-CN" sz="1600" dirty="0"/>
              <a:t>Lady Dior“</a:t>
            </a:r>
            <a:r>
              <a:rPr lang="zh-CN" altLang="en-US" sz="1600" dirty="0"/>
              <a:t>手袋与世上深受媒体欢迎的女性连系上，所有女士都趋之若鹜。在</a:t>
            </a:r>
            <a:r>
              <a:rPr lang="en-US" altLang="zh-CN" sz="1600" dirty="0"/>
              <a:t>1996</a:t>
            </a:r>
            <a:r>
              <a:rPr lang="zh-CN" altLang="en-US" sz="1600" dirty="0"/>
              <a:t>年，为了向黛安娜王妃致敬，在她本人的同意下，该手袋以她的名字而重新命名为“</a:t>
            </a:r>
            <a:r>
              <a:rPr lang="en-US" altLang="zh-CN" sz="1600" dirty="0"/>
              <a:t>Lady Dior”</a:t>
            </a:r>
            <a:r>
              <a:rPr lang="zh-CN" altLang="en-US" sz="1600" dirty="0"/>
              <a:t>。值得一提的是，这一传奇设计也十分的传统。时至今日，</a:t>
            </a:r>
            <a:r>
              <a:rPr lang="en-US" altLang="zh-CN" sz="1600" dirty="0"/>
              <a:t>Lady Dior</a:t>
            </a:r>
            <a:r>
              <a:rPr lang="zh-CN" altLang="en-US" sz="1600" dirty="0"/>
              <a:t>手提包的设计一点都没有改变</a:t>
            </a:r>
            <a:r>
              <a:rPr lang="en-US" altLang="zh-CN" sz="1600" dirty="0"/>
              <a:t>---</a:t>
            </a:r>
            <a:r>
              <a:rPr lang="zh-CN" altLang="en-US" sz="1600" dirty="0"/>
              <a:t>它依旧有着传统的方形或者矩形包身，絮棉设计，两个短提手和一条金属链。大写英文字母</a:t>
            </a:r>
            <a:r>
              <a:rPr lang="en-US" altLang="zh-CN" sz="1600" dirty="0"/>
              <a:t>D</a:t>
            </a:r>
            <a:r>
              <a:rPr lang="zh-CN" altLang="en-US" sz="1600" dirty="0"/>
              <a:t>，</a:t>
            </a:r>
            <a:r>
              <a:rPr lang="en-US" altLang="zh-CN" sz="1600" dirty="0"/>
              <a:t>I</a:t>
            </a:r>
            <a:r>
              <a:rPr lang="zh-CN" altLang="en-US" sz="1600" dirty="0"/>
              <a:t>，</a:t>
            </a:r>
            <a:r>
              <a:rPr lang="en-US" altLang="zh-CN" sz="1600" dirty="0"/>
              <a:t>O</a:t>
            </a:r>
            <a:r>
              <a:rPr lang="zh-CN" altLang="en-US" sz="1600" dirty="0"/>
              <a:t>，</a:t>
            </a:r>
            <a:r>
              <a:rPr lang="en-US" altLang="zh-CN" sz="1600" dirty="0"/>
              <a:t>R</a:t>
            </a:r>
            <a:r>
              <a:rPr lang="zh-CN" altLang="en-US" sz="1600" dirty="0"/>
              <a:t>金属吊饰就是它唯一的装饰物。虽然它的色彩相对来说比较受限（到</a:t>
            </a:r>
            <a:r>
              <a:rPr lang="en-US" altLang="zh-CN" sz="1600" dirty="0"/>
              <a:t>2009</a:t>
            </a:r>
            <a:r>
              <a:rPr lang="zh-CN" altLang="en-US" sz="1600" dirty="0"/>
              <a:t>初都还只有黑色，白色和粉红色），但却一点也不影响它看起来非常的时髦和文雅</a:t>
            </a:r>
            <a:r>
              <a:rPr lang="en-US" altLang="zh-CN" sz="1600" dirty="0"/>
              <a:t>---</a:t>
            </a:r>
            <a:r>
              <a:rPr lang="zh-CN" altLang="en-US" sz="1600" dirty="0"/>
              <a:t>这一设计绝对对得起它的名字“</a:t>
            </a:r>
            <a:r>
              <a:rPr lang="en-US" altLang="zh-CN" sz="1600" dirty="0"/>
              <a:t>Lady”</a:t>
            </a:r>
            <a:r>
              <a:rPr lang="zh-CN" altLang="en-US" sz="1600" dirty="0"/>
              <a:t>！</a:t>
            </a:r>
            <a:r>
              <a:rPr lang="zh-CN" altLang="en-US" sz="1200" dirty="0"/>
              <a:t> </a:t>
            </a:r>
            <a:endParaRPr lang="zh-CN" altLang="en-US" sz="1200" dirty="0"/>
          </a:p>
        </p:txBody>
      </p:sp>
      <p:sp>
        <p:nvSpPr>
          <p:cNvPr id="119812" name="矩形 119811"/>
          <p:cNvSpPr>
            <a:spLocks noRot="1"/>
          </p:cNvSpPr>
          <p:nvPr/>
        </p:nvSpPr>
        <p:spPr>
          <a:xfrm>
            <a:off x="250825" y="404813"/>
            <a:ext cx="8540750" cy="1143000"/>
          </a:xfrm>
          <a:prstGeom prst="rect">
            <a:avLst/>
          </a:prstGeom>
          <a:noFill/>
          <a:ln w="9525">
            <a:noFill/>
          </a:ln>
        </p:spPr>
        <p:txBody>
          <a:bodyPr anchor="ctr"/>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b="1" dirty="0">
                <a:solidFill>
                  <a:srgbClr val="000000"/>
                </a:solidFill>
                <a:ea typeface="微软雅黑" panose="020B0503020204020204" pitchFamily="34" charset="-122"/>
              </a:rPr>
              <a:t>主要产品</a:t>
            </a:r>
            <a:endParaRPr lang="zh-CN" altLang="en-US" b="1" dirty="0">
              <a:solidFill>
                <a:srgbClr val="000000"/>
              </a:solidFill>
              <a:ea typeface="微软雅黑" panose="020B0503020204020204" pitchFamily="34" charset="-122"/>
            </a:endParaRPr>
          </a:p>
        </p:txBody>
      </p:sp>
      <p:pic>
        <p:nvPicPr>
          <p:cNvPr id="119814" name="图片 119813" descr="daianna"/>
          <p:cNvPicPr>
            <a:picLocks noChangeAspect="1"/>
          </p:cNvPicPr>
          <p:nvPr/>
        </p:nvPicPr>
        <p:blipFill>
          <a:blip r:embed="rId1"/>
          <a:stretch>
            <a:fillRect/>
          </a:stretch>
        </p:blipFill>
        <p:spPr>
          <a:xfrm>
            <a:off x="5003800" y="1412875"/>
            <a:ext cx="3743325" cy="496887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9811">
                                            <p:txEl>
                                              <p:charRg st="0" end="301"/>
                                            </p:txEl>
                                          </p:spTgt>
                                        </p:tgtEl>
                                        <p:attrNameLst>
                                          <p:attrName>style.visibility</p:attrName>
                                        </p:attrNameLst>
                                      </p:cBhvr>
                                      <p:to>
                                        <p:strVal val="visible"/>
                                      </p:to>
                                    </p:set>
                                    <p:animEffect transition="in" filter="box(in)">
                                      <p:cBhvr>
                                        <p:cTn id="7" dur="500"/>
                                        <p:tgtEl>
                                          <p:spTgt spid="119811">
                                            <p:txEl>
                                              <p:charRg st="0" end="30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19814"/>
                                        </p:tgtEl>
                                        <p:attrNameLst>
                                          <p:attrName>style.visibility</p:attrName>
                                        </p:attrNameLst>
                                      </p:cBhvr>
                                      <p:to>
                                        <p:strVal val="visible"/>
                                      </p:to>
                                    </p:set>
                                    <p:animEffect transition="in" filter="strips(downLeft)">
                                      <p:cBhvr>
                                        <p:cTn id="12" dur="500"/>
                                        <p:tgtEl>
                                          <p:spTgt spid="1198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1858" name="内容占位符 121857" descr="7-4"/>
          <p:cNvPicPr>
            <a:picLocks noGrp="1" noRot="1" noChangeAspect="1"/>
          </p:cNvPicPr>
          <p:nvPr>
            <p:ph/>
          </p:nvPr>
        </p:nvPicPr>
        <p:blipFill>
          <a:blip r:embed="rId1"/>
          <a:stretch>
            <a:fillRect/>
          </a:stretch>
        </p:blipFill>
        <p:spPr>
          <a:xfrm>
            <a:off x="684213" y="620713"/>
            <a:ext cx="7848600" cy="5761037"/>
          </a:xfr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21858"/>
                                        </p:tgtEl>
                                        <p:attrNameLst>
                                          <p:attrName>style.visibility</p:attrName>
                                        </p:attrNameLst>
                                      </p:cBhvr>
                                      <p:to>
                                        <p:strVal val="visible"/>
                                      </p:to>
                                    </p:set>
                                    <p:animEffect transition="in" filter="strips(downLeft)">
                                      <p:cBhvr>
                                        <p:cTn id="7" dur="500"/>
                                        <p:tgtEl>
                                          <p:spTgt spid="1218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2" name="标题 81921"/>
          <p:cNvSpPr>
            <a:spLocks noGrp="1" noRot="1"/>
          </p:cNvSpPr>
          <p:nvPr>
            <p:ph type="title"/>
          </p:nvPr>
        </p:nvSpPr>
        <p:spPr>
          <a:xfrm>
            <a:off x="684213" y="1828800"/>
            <a:ext cx="8158162" cy="592138"/>
          </a:xfrm>
          <a:ln/>
        </p:spPr>
        <p:txBody>
          <a:bodyPr anchor="ctr"/>
          <a:p>
            <a:endParaRPr sz="4000"/>
          </a:p>
        </p:txBody>
      </p:sp>
      <p:sp>
        <p:nvSpPr>
          <p:cNvPr id="81923" name="文本占位符 81922"/>
          <p:cNvSpPr>
            <a:spLocks noGrp="1" noRot="1"/>
          </p:cNvSpPr>
          <p:nvPr>
            <p:ph type="body" idx="1"/>
          </p:nvPr>
        </p:nvSpPr>
        <p:spPr>
          <a:xfrm>
            <a:off x="539750" y="1557338"/>
            <a:ext cx="8234363" cy="4886325"/>
          </a:xfrm>
          <a:ln/>
        </p:spPr>
        <p:txBody>
          <a:bodyPr/>
          <a:p>
            <a:pPr>
              <a:buNone/>
            </a:pPr>
            <a:endParaRPr lang="en-US" altLang="zh-CN" sz="2800"/>
          </a:p>
          <a:p>
            <a:r>
              <a:rPr lang="zh-CN" altLang="en-US" b="1" dirty="0"/>
              <a:t>男装</a:t>
            </a:r>
            <a:r>
              <a:rPr lang="en-US" altLang="zh-CN" b="1" err="1"/>
              <a:t>Dior Homme</a:t>
            </a:r>
            <a:r>
              <a:rPr lang="en-US" altLang="zh-CN" b="1"/>
              <a:t> </a:t>
            </a:r>
            <a:endParaRPr lang="en-US" altLang="zh-CN" b="1"/>
          </a:p>
          <a:p>
            <a:pPr>
              <a:lnSpc>
                <a:spcPct val="115000"/>
              </a:lnSpc>
              <a:buNone/>
            </a:pPr>
            <a:r>
              <a:rPr lang="en-US" altLang="zh-CN" sz="2800"/>
              <a:t>   </a:t>
            </a:r>
            <a:r>
              <a:rPr lang="en-US" altLang="zh-CN" sz="2400" dirty="0"/>
              <a:t>2001</a:t>
            </a:r>
            <a:r>
              <a:rPr lang="zh-CN" altLang="en-US" sz="2400" dirty="0"/>
              <a:t>年</a:t>
            </a:r>
            <a:r>
              <a:rPr lang="en-US" altLang="zh-CN" sz="2400" dirty="0"/>
              <a:t>~2007</a:t>
            </a:r>
            <a:r>
              <a:rPr lang="zh-CN" altLang="en-US" sz="2400" dirty="0"/>
              <a:t>年由法国籍设计师艾迪</a:t>
            </a:r>
            <a:r>
              <a:rPr lang="en-US" altLang="zh-CN" sz="2400">
                <a:latin typeface="Arial" panose="020B0604020202020204" pitchFamily="34" charset="0"/>
              </a:rPr>
              <a:t>·</a:t>
            </a:r>
            <a:r>
              <a:rPr lang="zh-CN" altLang="en-US" sz="2400" dirty="0"/>
              <a:t>斯理曼</a:t>
            </a:r>
            <a:r>
              <a:rPr lang="en-US" altLang="zh-CN" sz="2400" err="1"/>
              <a:t>(Hedi Slimane</a:t>
            </a:r>
            <a:r>
              <a:rPr lang="en-US" altLang="zh-CN" sz="2400" dirty="0"/>
              <a:t>) </a:t>
            </a:r>
            <a:r>
              <a:rPr lang="zh-CN" altLang="en-US" sz="2400" dirty="0"/>
              <a:t>担纲设计。艾迪</a:t>
            </a:r>
            <a:r>
              <a:rPr lang="en-US" altLang="zh-CN" sz="2400">
                <a:latin typeface="Arial" panose="020B0604020202020204" pitchFamily="34" charset="0"/>
              </a:rPr>
              <a:t>·</a:t>
            </a:r>
            <a:r>
              <a:rPr lang="zh-CN" altLang="en-US" sz="2400" dirty="0"/>
              <a:t>斯理曼</a:t>
            </a:r>
            <a:r>
              <a:rPr lang="en-US" altLang="zh-CN" sz="2400" err="1"/>
              <a:t>(Hedi Slimane</a:t>
            </a:r>
            <a:r>
              <a:rPr lang="en-US" altLang="zh-CN" sz="2400" dirty="0"/>
              <a:t>) </a:t>
            </a:r>
            <a:r>
              <a:rPr lang="zh-CN" altLang="en-US" sz="2400" dirty="0"/>
              <a:t>的迪奥</a:t>
            </a:r>
            <a:r>
              <a:rPr lang="en-US" altLang="zh-CN" sz="2400">
                <a:latin typeface="Arial" panose="020B0604020202020204" pitchFamily="34" charset="0"/>
              </a:rPr>
              <a:t>·</a:t>
            </a:r>
            <a:r>
              <a:rPr lang="zh-CN" altLang="en-US" sz="2400" dirty="0"/>
              <a:t>桀傲</a:t>
            </a:r>
            <a:r>
              <a:rPr lang="en-US" altLang="zh-CN" sz="2400" err="1"/>
              <a:t>(Dior Homme</a:t>
            </a:r>
            <a:r>
              <a:rPr lang="en-US" altLang="zh-CN" sz="2400" dirty="0"/>
              <a:t>)</a:t>
            </a:r>
            <a:r>
              <a:rPr lang="zh-CN" altLang="en-US" sz="2400" dirty="0"/>
              <a:t>男装设计强调完美的线条，同时因其超小尺码的服装以及专门选用偏瘦的年轻模特拍摄广告而引人注目。就连香奈儿</a:t>
            </a:r>
            <a:r>
              <a:rPr lang="en-US" altLang="zh-CN" sz="2400" dirty="0"/>
              <a:t>(CHANEL) </a:t>
            </a:r>
            <a:r>
              <a:rPr lang="zh-CN" altLang="en-US" sz="2400" dirty="0"/>
              <a:t>的设计师卡尔</a:t>
            </a:r>
            <a:r>
              <a:rPr lang="en-US" altLang="zh-CN" sz="2400">
                <a:latin typeface="Arial" panose="020B0604020202020204" pitchFamily="34" charset="0"/>
              </a:rPr>
              <a:t>·</a:t>
            </a:r>
            <a:r>
              <a:rPr lang="zh-CN" altLang="en-US" sz="2400" dirty="0"/>
              <a:t>拉格菲尔德</a:t>
            </a:r>
            <a:r>
              <a:rPr lang="en-US" altLang="zh-CN" sz="2400" dirty="0"/>
              <a:t>(Karl Lagerfeld) </a:t>
            </a:r>
            <a:r>
              <a:rPr lang="zh-CN" altLang="en-US" sz="2400" dirty="0"/>
              <a:t>也是艾迪</a:t>
            </a:r>
            <a:r>
              <a:rPr lang="en-US" altLang="zh-CN" sz="2400">
                <a:latin typeface="Arial" panose="020B0604020202020204" pitchFamily="34" charset="0"/>
              </a:rPr>
              <a:t>·</a:t>
            </a:r>
            <a:r>
              <a:rPr lang="zh-CN" altLang="en-US" sz="2400" dirty="0"/>
              <a:t>斯理曼</a:t>
            </a:r>
            <a:r>
              <a:rPr lang="en-US" altLang="zh-CN" sz="2400" err="1"/>
              <a:t>(Hedi Slimane</a:t>
            </a:r>
            <a:r>
              <a:rPr lang="en-US" altLang="zh-CN" sz="2400" dirty="0"/>
              <a:t>) </a:t>
            </a:r>
            <a:r>
              <a:rPr lang="zh-CN" altLang="en-US" sz="2400" dirty="0"/>
              <a:t>年底迪奥</a:t>
            </a:r>
            <a:r>
              <a:rPr lang="en-US" altLang="zh-CN" sz="2400">
                <a:latin typeface="Arial" panose="020B0604020202020204" pitchFamily="34" charset="0"/>
              </a:rPr>
              <a:t>·</a:t>
            </a:r>
            <a:r>
              <a:rPr lang="zh-CN" altLang="en-US" sz="2400" dirty="0"/>
              <a:t>桀傲</a:t>
            </a:r>
            <a:r>
              <a:rPr lang="en-US" altLang="zh-CN" sz="2400" err="1"/>
              <a:t>(Dior Homme</a:t>
            </a:r>
            <a:r>
              <a:rPr lang="en-US" altLang="zh-CN" sz="2400" dirty="0"/>
              <a:t>) </a:t>
            </a:r>
            <a:r>
              <a:rPr lang="zh-CN" altLang="en-US" sz="2400" dirty="0"/>
              <a:t>的粉丝，他努力甩掉</a:t>
            </a:r>
            <a:r>
              <a:rPr lang="en-US" altLang="zh-CN" sz="2400" dirty="0"/>
              <a:t>90</a:t>
            </a:r>
            <a:r>
              <a:rPr lang="zh-CN" altLang="en-US" sz="2400" dirty="0"/>
              <a:t>磅赘肉，就为了穿上</a:t>
            </a:r>
            <a:r>
              <a:rPr lang="en-US" altLang="zh-CN" sz="2400" err="1"/>
              <a:t>Dior Homme</a:t>
            </a:r>
            <a:r>
              <a:rPr lang="zh-CN" altLang="en-US" sz="2400" dirty="0"/>
              <a:t>。 </a:t>
            </a:r>
            <a:endParaRPr lang="zh-CN" altLang="en-US" sz="2400" dirty="0"/>
          </a:p>
        </p:txBody>
      </p:sp>
      <p:sp>
        <p:nvSpPr>
          <p:cNvPr id="81924" name="矩形 81923"/>
          <p:cNvSpPr>
            <a:spLocks noRot="1"/>
          </p:cNvSpPr>
          <p:nvPr/>
        </p:nvSpPr>
        <p:spPr>
          <a:xfrm>
            <a:off x="250825" y="404813"/>
            <a:ext cx="8540750" cy="1143000"/>
          </a:xfrm>
          <a:prstGeom prst="rect">
            <a:avLst/>
          </a:prstGeom>
          <a:noFill/>
          <a:ln w="9525">
            <a:noFill/>
          </a:ln>
        </p:spPr>
        <p:txBody>
          <a:bodyPr anchor="ctr"/>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b="1" dirty="0">
                <a:solidFill>
                  <a:srgbClr val="000000"/>
                </a:solidFill>
                <a:ea typeface="微软雅黑" panose="020B0503020204020204" pitchFamily="34" charset="-122"/>
              </a:rPr>
              <a:t>主要产品</a:t>
            </a:r>
            <a:endParaRPr lang="zh-CN" altLang="en-US" b="1" dirty="0">
              <a:solidFill>
                <a:srgbClr val="000000"/>
              </a:solidFill>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81923">
                                            <p:txEl>
                                              <p:charRg st="1" end="15"/>
                                            </p:txEl>
                                          </p:spTgt>
                                        </p:tgtEl>
                                        <p:attrNameLst>
                                          <p:attrName>style.visibility</p:attrName>
                                        </p:attrNameLst>
                                      </p:cBhvr>
                                      <p:to>
                                        <p:strVal val="visible"/>
                                      </p:to>
                                    </p:set>
                                    <p:animEffect transition="in" filter="plus(in)">
                                      <p:cBhvr>
                                        <p:cTn id="7" dur="2000"/>
                                        <p:tgtEl>
                                          <p:spTgt spid="81923">
                                            <p:txEl>
                                              <p:charRg st="1" end="15"/>
                                            </p:txEl>
                                          </p:spTgt>
                                        </p:tgtEl>
                                      </p:cBhvr>
                                    </p:animEffect>
                                  </p:childTnLst>
                                </p:cTn>
                              </p:par>
                              <p:par>
                                <p:cTn id="8" presetID="13" presetClass="entr" presetSubtype="16" fill="hold" nodeType="withEffect">
                                  <p:stCondLst>
                                    <p:cond delay="0"/>
                                  </p:stCondLst>
                                  <p:childTnLst>
                                    <p:set>
                                      <p:cBhvr>
                                        <p:cTn id="9" dur="1" fill="hold">
                                          <p:stCondLst>
                                            <p:cond delay="0"/>
                                          </p:stCondLst>
                                        </p:cTn>
                                        <p:tgtEl>
                                          <p:spTgt spid="81923">
                                            <p:txEl>
                                              <p:charRg st="15" end="266"/>
                                            </p:txEl>
                                          </p:spTgt>
                                        </p:tgtEl>
                                        <p:attrNameLst>
                                          <p:attrName>style.visibility</p:attrName>
                                        </p:attrNameLst>
                                      </p:cBhvr>
                                      <p:to>
                                        <p:strVal val="visible"/>
                                      </p:to>
                                    </p:set>
                                    <p:animEffect transition="in" filter="plus(in)">
                                      <p:cBhvr>
                                        <p:cTn id="10" dur="2000"/>
                                        <p:tgtEl>
                                          <p:spTgt spid="81923">
                                            <p:txEl>
                                              <p:charRg st="15" end="26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7762" name="标题 117761"/>
          <p:cNvSpPr>
            <a:spLocks noGrp="1" noRot="1"/>
          </p:cNvSpPr>
          <p:nvPr>
            <p:ph type="title"/>
          </p:nvPr>
        </p:nvSpPr>
        <p:spPr>
          <a:ln/>
        </p:spPr>
        <p:txBody>
          <a:bodyPr anchor="ctr"/>
          <a:p>
            <a:endParaRPr dirty="0"/>
          </a:p>
        </p:txBody>
      </p:sp>
      <p:sp>
        <p:nvSpPr>
          <p:cNvPr id="117763" name="文本占位符 117762"/>
          <p:cNvSpPr>
            <a:spLocks noGrp="1" noRot="1"/>
          </p:cNvSpPr>
          <p:nvPr>
            <p:ph type="body" idx="1"/>
          </p:nvPr>
        </p:nvSpPr>
        <p:spPr>
          <a:ln/>
        </p:spPr>
        <p:txBody>
          <a:bodyPr/>
          <a:p>
            <a:endParaRPr dirty="0"/>
          </a:p>
        </p:txBody>
      </p:sp>
      <p:pic>
        <p:nvPicPr>
          <p:cNvPr id="117765" name="图片 117764" descr="2009110601112343"/>
          <p:cNvPicPr>
            <a:picLocks noChangeAspect="1"/>
          </p:cNvPicPr>
          <p:nvPr/>
        </p:nvPicPr>
        <p:blipFill>
          <a:blip r:embed="rId1"/>
          <a:stretch>
            <a:fillRect/>
          </a:stretch>
        </p:blipFill>
        <p:spPr>
          <a:xfrm>
            <a:off x="755650" y="765175"/>
            <a:ext cx="7920038" cy="561657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117765"/>
                                        </p:tgtEl>
                                        <p:attrNameLst>
                                          <p:attrName>style.visibility</p:attrName>
                                        </p:attrNameLst>
                                      </p:cBhvr>
                                      <p:to>
                                        <p:strVal val="visible"/>
                                      </p:to>
                                    </p:set>
                                    <p:animEffect transition="in" filter="plus(in)">
                                      <p:cBhvr>
                                        <p:cTn id="7" dur="2000"/>
                                        <p:tgtEl>
                                          <p:spTgt spid="1177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1626" name="标题 111625"/>
          <p:cNvSpPr>
            <a:spLocks noGrp="1" noRot="1"/>
          </p:cNvSpPr>
          <p:nvPr>
            <p:ph type="title"/>
          </p:nvPr>
        </p:nvSpPr>
        <p:spPr>
          <a:xfrm>
            <a:off x="301625" y="260350"/>
            <a:ext cx="8540750" cy="1152525"/>
          </a:xfrm>
          <a:ln/>
        </p:spPr>
        <p:txBody>
          <a:bodyPr anchor="ctr"/>
          <a:p>
            <a:endParaRPr b="1" dirty="0">
              <a:solidFill>
                <a:srgbClr val="FFFF00"/>
              </a:solidFill>
            </a:endParaRPr>
          </a:p>
        </p:txBody>
      </p:sp>
      <p:pic>
        <p:nvPicPr>
          <p:cNvPr id="111625" name="内容占位符 111624" descr="1_110705225252_1"/>
          <p:cNvPicPr>
            <a:picLocks noGrp="1" noRot="1" noChangeAspect="1"/>
          </p:cNvPicPr>
          <p:nvPr>
            <p:ph idx="1"/>
          </p:nvPr>
        </p:nvPicPr>
        <p:blipFill>
          <a:blip r:embed="rId1"/>
          <a:stretch>
            <a:fillRect/>
          </a:stretch>
        </p:blipFill>
        <p:spPr>
          <a:xfrm>
            <a:off x="1258888" y="1341438"/>
            <a:ext cx="6667500" cy="4968875"/>
          </a:xfr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111625"/>
                                        </p:tgtEl>
                                        <p:attrNameLst>
                                          <p:attrName>style.visibility</p:attrName>
                                        </p:attrNameLst>
                                      </p:cBhvr>
                                      <p:to>
                                        <p:strVal val="visible"/>
                                      </p:to>
                                    </p:set>
                                    <p:animEffect transition="in" filter="plus(in)">
                                      <p:cBhvr>
                                        <p:cTn id="7" dur="2000"/>
                                        <p:tgtEl>
                                          <p:spTgt spid="1116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097" name="标题 89096"/>
          <p:cNvSpPr>
            <a:spLocks noGrp="1" noRot="1"/>
          </p:cNvSpPr>
          <p:nvPr>
            <p:ph type="title"/>
          </p:nvPr>
        </p:nvSpPr>
        <p:spPr>
          <a:xfrm>
            <a:off x="0" y="1628775"/>
            <a:ext cx="6430963" cy="576263"/>
          </a:xfrm>
          <a:ln/>
        </p:spPr>
        <p:txBody>
          <a:bodyPr anchor="ctr"/>
          <a:p>
            <a:pPr algn="l">
              <a:buClr>
                <a:schemeClr val="hlink"/>
              </a:buClr>
              <a:buFont typeface="Wingdings" panose="05000000000000000000" pitchFamily="2" charset="2"/>
              <a:buChar char="v"/>
            </a:pPr>
            <a:r>
              <a:rPr lang="zh-CN" altLang="en-US" sz="3200" b="1" dirty="0">
                <a:solidFill>
                  <a:schemeClr val="tx1"/>
                </a:solidFill>
              </a:rPr>
              <a:t>彩妆</a:t>
            </a:r>
            <a:endParaRPr lang="zh-CN" altLang="en-US" sz="3200" b="1" dirty="0">
              <a:solidFill>
                <a:schemeClr val="tx1"/>
              </a:solidFill>
            </a:endParaRPr>
          </a:p>
        </p:txBody>
      </p:sp>
      <p:pic>
        <p:nvPicPr>
          <p:cNvPr id="89096" name="内容占位符 89095" descr="唇膏"/>
          <p:cNvPicPr>
            <a:picLocks noGrp="1" noRot="1" noChangeAspect="1"/>
          </p:cNvPicPr>
          <p:nvPr>
            <p:ph idx="1"/>
          </p:nvPr>
        </p:nvPicPr>
        <p:blipFill>
          <a:blip r:embed="rId1"/>
          <a:stretch>
            <a:fillRect/>
          </a:stretch>
        </p:blipFill>
        <p:spPr>
          <a:xfrm>
            <a:off x="539750" y="2349500"/>
            <a:ext cx="5256213" cy="3363913"/>
          </a:xfrm>
          <a:ln/>
        </p:spPr>
      </p:pic>
      <p:pic>
        <p:nvPicPr>
          <p:cNvPr id="89098" name="图片 89097" descr="3348901013345"/>
          <p:cNvPicPr>
            <a:picLocks noChangeAspect="1"/>
          </p:cNvPicPr>
          <p:nvPr/>
        </p:nvPicPr>
        <p:blipFill>
          <a:blip r:embed="rId2"/>
          <a:stretch>
            <a:fillRect/>
          </a:stretch>
        </p:blipFill>
        <p:spPr>
          <a:xfrm>
            <a:off x="5651500" y="1700213"/>
            <a:ext cx="3727450" cy="4537075"/>
          </a:xfrm>
          <a:prstGeom prst="rect">
            <a:avLst/>
          </a:prstGeom>
          <a:noFill/>
          <a:ln w="9525">
            <a:noFill/>
          </a:ln>
        </p:spPr>
      </p:pic>
      <p:sp>
        <p:nvSpPr>
          <p:cNvPr id="89099" name="文本框 89098"/>
          <p:cNvSpPr txBox="1"/>
          <p:nvPr/>
        </p:nvSpPr>
        <p:spPr>
          <a:xfrm>
            <a:off x="611188" y="5194300"/>
            <a:ext cx="4537075" cy="457200"/>
          </a:xfrm>
          <a:prstGeom prst="rect">
            <a:avLst/>
          </a:prstGeom>
          <a:noFill/>
          <a:ln w="9525">
            <a:noFill/>
          </a:ln>
        </p:spPr>
        <p:txBody>
          <a:bodyPr>
            <a:spAutoFit/>
          </a:bodyPr>
          <a:p>
            <a:pPr algn="l"/>
            <a:r>
              <a:rPr lang="zh-CN" altLang="en-US" sz="2400" b="1" dirty="0">
                <a:latin typeface="Arial" panose="020B0604020202020204" pitchFamily="34" charset="0"/>
              </a:rPr>
              <a:t>蓝金唇膏</a:t>
            </a:r>
            <a:endParaRPr lang="zh-CN" altLang="en-US" sz="2400" b="1" dirty="0">
              <a:latin typeface="Arial" panose="020B0604020202020204" pitchFamily="34" charset="0"/>
            </a:endParaRPr>
          </a:p>
        </p:txBody>
      </p:sp>
      <p:sp>
        <p:nvSpPr>
          <p:cNvPr id="89100" name="文本框 89099"/>
          <p:cNvSpPr txBox="1"/>
          <p:nvPr/>
        </p:nvSpPr>
        <p:spPr>
          <a:xfrm flipV="1">
            <a:off x="6516688" y="5878513"/>
            <a:ext cx="2016125" cy="457200"/>
          </a:xfrm>
          <a:prstGeom prst="rect">
            <a:avLst/>
          </a:prstGeom>
          <a:noFill/>
          <a:ln w="9525">
            <a:noFill/>
          </a:ln>
        </p:spPr>
        <p:txBody>
          <a:bodyPr rot="10800000">
            <a:spAutoFit/>
          </a:bodyPr>
          <a:p>
            <a:pPr algn="l"/>
            <a:r>
              <a:rPr lang="zh-CN" altLang="en-US" sz="2400" b="1" dirty="0">
                <a:latin typeface="Arial" panose="020B0604020202020204" pitchFamily="34" charset="0"/>
              </a:rPr>
              <a:t>滑盖眼影</a:t>
            </a:r>
            <a:endParaRPr lang="zh-CN" altLang="en-US" sz="2400" b="1" dirty="0">
              <a:latin typeface="Arial" panose="020B0604020202020204" pitchFamily="34" charset="0"/>
            </a:endParaRPr>
          </a:p>
        </p:txBody>
      </p:sp>
      <p:sp>
        <p:nvSpPr>
          <p:cNvPr id="89101" name="矩形 89100"/>
          <p:cNvSpPr>
            <a:spLocks noRot="1"/>
          </p:cNvSpPr>
          <p:nvPr/>
        </p:nvSpPr>
        <p:spPr>
          <a:xfrm>
            <a:off x="250825" y="404813"/>
            <a:ext cx="8540750" cy="1143000"/>
          </a:xfrm>
          <a:prstGeom prst="rect">
            <a:avLst/>
          </a:prstGeom>
          <a:noFill/>
          <a:ln w="9525">
            <a:noFill/>
          </a:ln>
        </p:spPr>
        <p:txBody>
          <a:bodyPr anchor="ctr"/>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b="1" dirty="0">
                <a:solidFill>
                  <a:srgbClr val="000000"/>
                </a:solidFill>
                <a:ea typeface="微软雅黑" panose="020B0503020204020204" pitchFamily="34" charset="-122"/>
              </a:rPr>
              <a:t>主要产品</a:t>
            </a:r>
            <a:endParaRPr lang="zh-CN" altLang="en-US" b="1" dirty="0">
              <a:solidFill>
                <a:srgbClr val="000000"/>
              </a:solidFill>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9096"/>
                                        </p:tgtEl>
                                        <p:attrNameLst>
                                          <p:attrName>style.visibility</p:attrName>
                                        </p:attrNameLst>
                                      </p:cBhvr>
                                      <p:to>
                                        <p:strVal val="visible"/>
                                      </p:to>
                                    </p:set>
                                    <p:animEffect transition="in" filter="circle(in)">
                                      <p:cBhvr>
                                        <p:cTn id="7" dur="2000"/>
                                        <p:tgtEl>
                                          <p:spTgt spid="8909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9098"/>
                                        </p:tgtEl>
                                        <p:attrNameLst>
                                          <p:attrName>style.visibility</p:attrName>
                                        </p:attrNameLst>
                                      </p:cBhvr>
                                      <p:to>
                                        <p:strVal val="visible"/>
                                      </p:to>
                                    </p:set>
                                    <p:animEffect transition="in" filter="circle(in)">
                                      <p:cBhvr>
                                        <p:cTn id="12" dur="2000"/>
                                        <p:tgtEl>
                                          <p:spTgt spid="89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6194" name="标题 136193"/>
          <p:cNvSpPr>
            <a:spLocks noGrp="1" noRot="1"/>
          </p:cNvSpPr>
          <p:nvPr>
            <p:ph type="title"/>
          </p:nvPr>
        </p:nvSpPr>
        <p:spPr>
          <a:ln/>
        </p:spPr>
        <p:txBody>
          <a:bodyPr anchor="ctr"/>
          <a:p>
            <a:endParaRPr dirty="0"/>
          </a:p>
        </p:txBody>
      </p:sp>
      <p:sp>
        <p:nvSpPr>
          <p:cNvPr id="136195" name="文本占位符 136194"/>
          <p:cNvSpPr>
            <a:spLocks noGrp="1" noRot="1"/>
          </p:cNvSpPr>
          <p:nvPr>
            <p:ph type="body" idx="1"/>
          </p:nvPr>
        </p:nvSpPr>
        <p:spPr>
          <a:ln/>
        </p:spPr>
        <p:txBody>
          <a:bodyPr/>
          <a:p>
            <a:endParaRPr dirty="0"/>
          </a:p>
        </p:txBody>
      </p:sp>
      <p:pic>
        <p:nvPicPr>
          <p:cNvPr id="136197" name="图片 136196" descr="1275557131188_833_b"/>
          <p:cNvPicPr>
            <a:picLocks noChangeAspect="1"/>
          </p:cNvPicPr>
          <p:nvPr/>
        </p:nvPicPr>
        <p:blipFill>
          <a:blip r:embed="rId1"/>
          <a:stretch>
            <a:fillRect/>
          </a:stretch>
        </p:blipFill>
        <p:spPr>
          <a:xfrm>
            <a:off x="611188" y="549275"/>
            <a:ext cx="3173412" cy="3173413"/>
          </a:xfrm>
          <a:prstGeom prst="rect">
            <a:avLst/>
          </a:prstGeom>
          <a:noFill/>
          <a:ln w="9525">
            <a:noFill/>
          </a:ln>
        </p:spPr>
      </p:pic>
      <p:pic>
        <p:nvPicPr>
          <p:cNvPr id="136199" name="图片 136198" descr="12_110428154928_1"/>
          <p:cNvPicPr>
            <a:picLocks noChangeAspect="1"/>
          </p:cNvPicPr>
          <p:nvPr/>
        </p:nvPicPr>
        <p:blipFill>
          <a:blip r:embed="rId2"/>
          <a:stretch>
            <a:fillRect/>
          </a:stretch>
        </p:blipFill>
        <p:spPr>
          <a:xfrm>
            <a:off x="4859338" y="333375"/>
            <a:ext cx="3051175" cy="2632075"/>
          </a:xfrm>
          <a:prstGeom prst="rect">
            <a:avLst/>
          </a:prstGeom>
          <a:noFill/>
          <a:ln w="9525">
            <a:noFill/>
          </a:ln>
        </p:spPr>
      </p:pic>
      <p:pic>
        <p:nvPicPr>
          <p:cNvPr id="136201" name="图片 136200" descr="201012631615332"/>
          <p:cNvPicPr>
            <a:picLocks noChangeAspect="1"/>
          </p:cNvPicPr>
          <p:nvPr/>
        </p:nvPicPr>
        <p:blipFill>
          <a:blip r:embed="rId3"/>
          <a:stretch>
            <a:fillRect/>
          </a:stretch>
        </p:blipFill>
        <p:spPr>
          <a:xfrm>
            <a:off x="395288" y="3500438"/>
            <a:ext cx="3810000" cy="2857500"/>
          </a:xfrm>
          <a:prstGeom prst="rect">
            <a:avLst/>
          </a:prstGeom>
          <a:noFill/>
          <a:ln w="9525">
            <a:noFill/>
          </a:ln>
        </p:spPr>
      </p:pic>
      <p:pic>
        <p:nvPicPr>
          <p:cNvPr id="136205" name="图片 136204" descr="2010791756472546"/>
          <p:cNvPicPr>
            <a:picLocks noChangeAspect="1"/>
          </p:cNvPicPr>
          <p:nvPr/>
        </p:nvPicPr>
        <p:blipFill>
          <a:blip r:embed="rId4"/>
          <a:stretch>
            <a:fillRect/>
          </a:stretch>
        </p:blipFill>
        <p:spPr>
          <a:xfrm>
            <a:off x="4356100" y="3141663"/>
            <a:ext cx="4286250" cy="33623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6197"/>
                                        </p:tgtEl>
                                        <p:attrNameLst>
                                          <p:attrName>style.visibility</p:attrName>
                                        </p:attrNameLst>
                                      </p:cBhvr>
                                      <p:to>
                                        <p:strVal val="visible"/>
                                      </p:to>
                                    </p:set>
                                    <p:animEffect transition="in" filter="circle(in)">
                                      <p:cBhvr>
                                        <p:cTn id="7" dur="2000"/>
                                        <p:tgtEl>
                                          <p:spTgt spid="13619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36205"/>
                                        </p:tgtEl>
                                        <p:attrNameLst>
                                          <p:attrName>style.visibility</p:attrName>
                                        </p:attrNameLst>
                                      </p:cBhvr>
                                      <p:to>
                                        <p:strVal val="visible"/>
                                      </p:to>
                                    </p:set>
                                    <p:animEffect transition="in" filter="circle(in)">
                                      <p:cBhvr>
                                        <p:cTn id="12" dur="2000"/>
                                        <p:tgtEl>
                                          <p:spTgt spid="13620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36199"/>
                                        </p:tgtEl>
                                        <p:attrNameLst>
                                          <p:attrName>style.visibility</p:attrName>
                                        </p:attrNameLst>
                                      </p:cBhvr>
                                      <p:to>
                                        <p:strVal val="visible"/>
                                      </p:to>
                                    </p:set>
                                    <p:animEffect transition="in" filter="circle(in)">
                                      <p:cBhvr>
                                        <p:cTn id="17" dur="2000"/>
                                        <p:tgtEl>
                                          <p:spTgt spid="13619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36201"/>
                                        </p:tgtEl>
                                        <p:attrNameLst>
                                          <p:attrName>style.visibility</p:attrName>
                                        </p:attrNameLst>
                                      </p:cBhvr>
                                      <p:to>
                                        <p:strVal val="visible"/>
                                      </p:to>
                                    </p:set>
                                    <p:animEffect transition="in" filter="circle(in)">
                                      <p:cBhvr>
                                        <p:cTn id="22" dur="2000"/>
                                        <p:tgtEl>
                                          <p:spTgt spid="136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标题 46081"/>
          <p:cNvSpPr>
            <a:spLocks noGrp="1" noRot="1"/>
          </p:cNvSpPr>
          <p:nvPr>
            <p:ph type="title"/>
          </p:nvPr>
        </p:nvSpPr>
        <p:spPr>
          <a:xfrm>
            <a:off x="395288" y="404813"/>
            <a:ext cx="8540750" cy="1728787"/>
          </a:xfrm>
          <a:ln/>
        </p:spPr>
        <p:txBody>
          <a:bodyPr anchor="ctr"/>
          <a:p>
            <a:pPr algn="l">
              <a:lnSpc>
                <a:spcPct val="125000"/>
              </a:lnSpc>
            </a:pPr>
            <a:r>
              <a:rPr lang="en-US" altLang="zh-CN" sz="4000" b="1">
                <a:solidFill>
                  <a:srgbClr val="000000"/>
                </a:solidFill>
                <a:effectLst>
                  <a:outerShdw blurRad="38100" dist="38100" dir="2700000">
                    <a:srgbClr val="FFFFFF"/>
                  </a:outerShdw>
                </a:effectLst>
                <a:latin typeface="微软雅黑" panose="020B0503020204020204" pitchFamily="34" charset="-122"/>
                <a:ea typeface="微软雅黑" panose="020B0503020204020204" pitchFamily="34" charset="-122"/>
              </a:rPr>
              <a:t> </a:t>
            </a:r>
            <a:r>
              <a:rPr lang="en-US" altLang="zh-CN" sz="4000" b="1" dirty="0">
                <a:solidFill>
                  <a:srgbClr val="000000"/>
                </a:solidFill>
                <a:effectLst>
                  <a:outerShdw blurRad="38100" dist="38100" dir="2700000">
                    <a:srgbClr val="FFFFFF"/>
                  </a:outerShdw>
                </a:effectLst>
                <a:latin typeface="微软雅黑" panose="020B0503020204020204" pitchFamily="34" charset="-122"/>
                <a:ea typeface="微软雅黑" panose="020B0503020204020204" pitchFamily="34" charset="-122"/>
              </a:rPr>
              <a:t>Christian Dior</a:t>
            </a:r>
            <a:r>
              <a:rPr lang="zh-CN" altLang="en-US" sz="4000" b="1" dirty="0">
                <a:solidFill>
                  <a:srgbClr val="000000"/>
                </a:solidFill>
                <a:effectLst>
                  <a:outerShdw blurRad="38100" dist="38100" dir="2700000">
                    <a:srgbClr val="FFFFFF"/>
                  </a:outerShdw>
                </a:effectLst>
                <a:latin typeface="微软雅黑" panose="020B0503020204020204" pitchFamily="34" charset="-122"/>
                <a:ea typeface="微软雅黑" panose="020B0503020204020204" pitchFamily="34" charset="-122"/>
              </a:rPr>
              <a:t>品牌简介</a:t>
            </a:r>
            <a:br>
              <a:rPr lang="zh-CN" altLang="en-US" sz="4000" b="1" dirty="0">
                <a:solidFill>
                  <a:srgbClr val="000000"/>
                </a:solidFill>
                <a:effectLst>
                  <a:outerShdw blurRad="38100" dist="38100" dir="2700000">
                    <a:srgbClr val="FFFFFF"/>
                  </a:outerShdw>
                </a:effectLst>
                <a:latin typeface="微软雅黑" panose="020B0503020204020204" pitchFamily="34" charset="-122"/>
                <a:ea typeface="微软雅黑" panose="020B0503020204020204" pitchFamily="34" charset="-122"/>
              </a:rPr>
            </a:br>
            <a:r>
              <a:rPr lang="zh-CN" altLang="en-US" sz="4000" b="1" dirty="0">
                <a:solidFill>
                  <a:srgbClr val="000000"/>
                </a:solidFill>
                <a:effectLst>
                  <a:outerShdw blurRad="38100" dist="38100" dir="2700000">
                    <a:srgbClr val="FFFFFF"/>
                  </a:outerShdw>
                </a:effectLst>
                <a:latin typeface="微软雅黑" panose="020B0503020204020204" pitchFamily="34" charset="-122"/>
                <a:ea typeface="微软雅黑" panose="020B0503020204020204" pitchFamily="34" charset="-122"/>
              </a:rPr>
              <a:t>             </a:t>
            </a:r>
            <a:r>
              <a:rPr lang="en-US" altLang="zh-CN" sz="4000" b="1" dirty="0">
                <a:solidFill>
                  <a:srgbClr val="000000"/>
                </a:solidFill>
                <a:effectLst>
                  <a:outerShdw blurRad="38100" dist="38100" dir="2700000">
                    <a:srgbClr val="FFFFFF"/>
                  </a:outerShdw>
                </a:effectLst>
                <a:latin typeface="微软雅黑" panose="020B0503020204020204" pitchFamily="34" charset="-122"/>
                <a:ea typeface="微软雅黑" panose="020B0503020204020204" pitchFamily="34" charset="-122"/>
              </a:rPr>
              <a:t>——</a:t>
            </a:r>
            <a:r>
              <a:rPr lang="zh-CN" altLang="en-US" sz="4000" b="1" dirty="0">
                <a:solidFill>
                  <a:srgbClr val="000000"/>
                </a:solidFill>
                <a:effectLst>
                  <a:outerShdw blurRad="38100" dist="38100" dir="2700000">
                    <a:srgbClr val="FFFFFF"/>
                  </a:outerShdw>
                </a:effectLst>
                <a:latin typeface="微软雅黑" panose="020B0503020204020204" pitchFamily="34" charset="-122"/>
                <a:ea typeface="微软雅黑" panose="020B0503020204020204" pitchFamily="34" charset="-122"/>
              </a:rPr>
              <a:t>著名法国时尚消费品牌</a:t>
            </a:r>
            <a:endParaRPr lang="zh-CN" altLang="en-US" sz="4000" b="1" dirty="0">
              <a:solidFill>
                <a:srgbClr val="000000"/>
              </a:solidFill>
              <a:effectLst>
                <a:outerShdw blurRad="38100" dist="38100" dir="2700000">
                  <a:srgbClr val="FFFFFF"/>
                </a:outerShdw>
              </a:effectLst>
              <a:latin typeface="微软雅黑" panose="020B0503020204020204" pitchFamily="34" charset="-122"/>
              <a:ea typeface="微软雅黑" panose="020B0503020204020204" pitchFamily="34" charset="-122"/>
            </a:endParaRPr>
          </a:p>
        </p:txBody>
      </p:sp>
      <p:sp>
        <p:nvSpPr>
          <p:cNvPr id="46085" name="文本占位符 46084"/>
          <p:cNvSpPr>
            <a:spLocks noGrp="1" noRot="1"/>
          </p:cNvSpPr>
          <p:nvPr>
            <p:ph type="body" idx="1"/>
          </p:nvPr>
        </p:nvSpPr>
        <p:spPr>
          <a:xfrm>
            <a:off x="323850" y="2133600"/>
            <a:ext cx="8540750" cy="4248150"/>
          </a:xfrm>
          <a:ln/>
        </p:spPr>
        <p:txBody>
          <a:bodyPr vert="horz" wrap="square" lIns="91440" tIns="45720" rIns="91440" bIns="45720" anchor="t"/>
          <a:p>
            <a:pPr>
              <a:lnSpc>
                <a:spcPct val="125000"/>
              </a:lnSpc>
            </a:pPr>
            <a:r>
              <a:rPr lang="zh-CN" altLang="en-US" sz="2800" b="1" dirty="0"/>
              <a:t>公司名称：迪奥</a:t>
            </a:r>
            <a:endParaRPr lang="zh-CN" altLang="en-US" sz="2800" b="1" dirty="0"/>
          </a:p>
          <a:p>
            <a:pPr>
              <a:lnSpc>
                <a:spcPct val="125000"/>
              </a:lnSpc>
            </a:pPr>
            <a:r>
              <a:rPr lang="zh-CN" altLang="en-US" sz="2800" b="1" dirty="0"/>
              <a:t>外文名称： </a:t>
            </a:r>
            <a:r>
              <a:rPr lang="en-US" altLang="zh-CN" sz="2800" b="1">
                <a:effectLst>
                  <a:outerShdw blurRad="38100" dist="38100" dir="2700000">
                    <a:srgbClr val="000000"/>
                  </a:outerShdw>
                </a:effectLst>
              </a:rPr>
              <a:t>Christian</a:t>
            </a:r>
            <a:r>
              <a:rPr lang="en-US" altLang="zh-CN" sz="2800" b="1"/>
              <a:t> Dior (CD)</a:t>
            </a:r>
            <a:endParaRPr lang="en-US" altLang="zh-CN" sz="2800" b="1"/>
          </a:p>
          <a:p>
            <a:pPr>
              <a:lnSpc>
                <a:spcPct val="125000"/>
              </a:lnSpc>
            </a:pPr>
            <a:r>
              <a:rPr lang="zh-CN" altLang="en-US" sz="2800" b="1" dirty="0"/>
              <a:t>总部地点：法国巴黎</a:t>
            </a:r>
            <a:endParaRPr lang="zh-CN" altLang="en-US" sz="2800" b="1" dirty="0"/>
          </a:p>
          <a:p>
            <a:pPr>
              <a:lnSpc>
                <a:spcPct val="125000"/>
              </a:lnSpc>
            </a:pPr>
            <a:r>
              <a:rPr lang="zh-CN" altLang="en-US" sz="2800" b="1" dirty="0"/>
              <a:t>成立时间：</a:t>
            </a:r>
            <a:r>
              <a:rPr lang="en-US" altLang="zh-CN" sz="2800" b="1" dirty="0"/>
              <a:t>1946</a:t>
            </a:r>
            <a:r>
              <a:rPr lang="zh-CN" altLang="en-US" sz="2800" b="1" dirty="0"/>
              <a:t>年</a:t>
            </a:r>
            <a:endParaRPr lang="zh-CN" altLang="en-US" sz="2800" b="1" dirty="0"/>
          </a:p>
          <a:p>
            <a:pPr>
              <a:lnSpc>
                <a:spcPct val="125000"/>
              </a:lnSpc>
            </a:pPr>
            <a:r>
              <a:rPr lang="zh-CN" altLang="en-US" sz="2800" b="1" dirty="0"/>
              <a:t>经营范围：女装、男装、香水、配饰、化妆品等</a:t>
            </a:r>
            <a:endParaRPr lang="zh-CN" altLang="en-US" sz="2800" b="1" dirty="0"/>
          </a:p>
          <a:p>
            <a:pPr>
              <a:lnSpc>
                <a:spcPct val="125000"/>
              </a:lnSpc>
            </a:pPr>
            <a:r>
              <a:rPr lang="zh-CN" altLang="en-US" sz="2800" b="1" dirty="0"/>
              <a:t>创始人   ： </a:t>
            </a:r>
            <a:r>
              <a:rPr lang="en-US" altLang="zh-CN" sz="2800" b="1" dirty="0"/>
              <a:t>Christian Dior(</a:t>
            </a:r>
            <a:r>
              <a:rPr lang="zh-CN" altLang="en-US" sz="2800" b="1" dirty="0"/>
              <a:t>克里斯汀</a:t>
            </a:r>
            <a:r>
              <a:rPr lang="en-US" altLang="zh-CN" sz="2800" b="1">
                <a:latin typeface="Arial" panose="020B0604020202020204" pitchFamily="34" charset="0"/>
              </a:rPr>
              <a:t>·</a:t>
            </a:r>
            <a:r>
              <a:rPr lang="zh-CN" altLang="en-US" sz="2800" b="1" dirty="0"/>
              <a:t>迪奥</a:t>
            </a:r>
            <a:r>
              <a:rPr lang="en-US" altLang="zh-CN" sz="2800" b="1"/>
              <a:t>)</a:t>
            </a:r>
            <a:endParaRPr lang="en-US" altLang="zh-CN" sz="2800" b="1"/>
          </a:p>
          <a:p>
            <a:pPr>
              <a:lnSpc>
                <a:spcPct val="125000"/>
              </a:lnSpc>
            </a:pPr>
            <a:r>
              <a:rPr lang="zh-CN" altLang="en-US" sz="2800" b="1" dirty="0"/>
              <a:t>隶属公司：路威酩轩集团（</a:t>
            </a:r>
            <a:r>
              <a:rPr lang="en-US" altLang="zh-CN" sz="2800" b="1" dirty="0"/>
              <a:t>LVHM</a:t>
            </a:r>
            <a:r>
              <a:rPr lang="zh-CN" altLang="en-US" sz="2800" b="1" dirty="0"/>
              <a:t>）</a:t>
            </a:r>
            <a:endParaRPr lang="zh-CN" alt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6085">
                                            <p:txEl>
                                              <p:charRg st="0" end="8"/>
                                            </p:txEl>
                                          </p:spTgt>
                                        </p:tgtEl>
                                        <p:attrNameLst>
                                          <p:attrName>style.visibility</p:attrName>
                                        </p:attrNameLst>
                                      </p:cBhvr>
                                      <p:to>
                                        <p:strVal val="visible"/>
                                      </p:to>
                                    </p:set>
                                    <p:animEffect transition="in" filter="blinds(horizontal)">
                                      <p:cBhvr>
                                        <p:cTn id="7" dur="500"/>
                                        <p:tgtEl>
                                          <p:spTgt spid="46085">
                                            <p:txEl>
                                              <p:charRg st="0" end="8"/>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6085">
                                            <p:txEl>
                                              <p:charRg st="8" end="34"/>
                                            </p:txEl>
                                          </p:spTgt>
                                        </p:tgtEl>
                                        <p:attrNameLst>
                                          <p:attrName>style.visibility</p:attrName>
                                        </p:attrNameLst>
                                      </p:cBhvr>
                                      <p:to>
                                        <p:strVal val="visible"/>
                                      </p:to>
                                    </p:set>
                                    <p:animEffect transition="in" filter="blinds(horizontal)">
                                      <p:cBhvr>
                                        <p:cTn id="10" dur="500"/>
                                        <p:tgtEl>
                                          <p:spTgt spid="46085">
                                            <p:txEl>
                                              <p:charRg st="8" end="3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6085">
                                            <p:txEl>
                                              <p:charRg st="34" end="44"/>
                                            </p:txEl>
                                          </p:spTgt>
                                        </p:tgtEl>
                                        <p:attrNameLst>
                                          <p:attrName>style.visibility</p:attrName>
                                        </p:attrNameLst>
                                      </p:cBhvr>
                                      <p:to>
                                        <p:strVal val="visible"/>
                                      </p:to>
                                    </p:set>
                                    <p:animEffect transition="in" filter="blinds(horizontal)">
                                      <p:cBhvr>
                                        <p:cTn id="13" dur="500"/>
                                        <p:tgtEl>
                                          <p:spTgt spid="46085">
                                            <p:txEl>
                                              <p:charRg st="34" end="4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46085">
                                            <p:txEl>
                                              <p:charRg st="44" end="55"/>
                                            </p:txEl>
                                          </p:spTgt>
                                        </p:tgtEl>
                                        <p:attrNameLst>
                                          <p:attrName>style.visibility</p:attrName>
                                        </p:attrNameLst>
                                      </p:cBhvr>
                                      <p:to>
                                        <p:strVal val="visible"/>
                                      </p:to>
                                    </p:set>
                                    <p:animEffect transition="in" filter="blinds(horizontal)">
                                      <p:cBhvr>
                                        <p:cTn id="16" dur="500"/>
                                        <p:tgtEl>
                                          <p:spTgt spid="46085">
                                            <p:txEl>
                                              <p:charRg st="44" end="55"/>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46085">
                                            <p:txEl>
                                              <p:charRg st="55" end="77"/>
                                            </p:txEl>
                                          </p:spTgt>
                                        </p:tgtEl>
                                        <p:attrNameLst>
                                          <p:attrName>style.visibility</p:attrName>
                                        </p:attrNameLst>
                                      </p:cBhvr>
                                      <p:to>
                                        <p:strVal val="visible"/>
                                      </p:to>
                                    </p:set>
                                    <p:animEffect transition="in" filter="blinds(horizontal)">
                                      <p:cBhvr>
                                        <p:cTn id="19" dur="500"/>
                                        <p:tgtEl>
                                          <p:spTgt spid="46085">
                                            <p:txEl>
                                              <p:charRg st="55" end="77"/>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46085">
                                            <p:txEl>
                                              <p:charRg st="77" end="109"/>
                                            </p:txEl>
                                          </p:spTgt>
                                        </p:tgtEl>
                                        <p:attrNameLst>
                                          <p:attrName>style.visibility</p:attrName>
                                        </p:attrNameLst>
                                      </p:cBhvr>
                                      <p:to>
                                        <p:strVal val="visible"/>
                                      </p:to>
                                    </p:set>
                                    <p:animEffect transition="in" filter="blinds(horizontal)">
                                      <p:cBhvr>
                                        <p:cTn id="22" dur="500"/>
                                        <p:tgtEl>
                                          <p:spTgt spid="46085">
                                            <p:txEl>
                                              <p:charRg st="77" end="109"/>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46085">
                                            <p:txEl>
                                              <p:charRg st="109" end="127"/>
                                            </p:txEl>
                                          </p:spTgt>
                                        </p:tgtEl>
                                        <p:attrNameLst>
                                          <p:attrName>style.visibility</p:attrName>
                                        </p:attrNameLst>
                                      </p:cBhvr>
                                      <p:to>
                                        <p:strVal val="visible"/>
                                      </p:to>
                                    </p:set>
                                    <p:animEffect transition="in" filter="blinds(horizontal)">
                                      <p:cBhvr>
                                        <p:cTn id="25" dur="500"/>
                                        <p:tgtEl>
                                          <p:spTgt spid="46085">
                                            <p:txEl>
                                              <p:charRg st="109" end="12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2034" name="标题 172033"/>
          <p:cNvSpPr>
            <a:spLocks noGrp="1" noRot="1"/>
          </p:cNvSpPr>
          <p:nvPr>
            <p:ph type="title"/>
          </p:nvPr>
        </p:nvSpPr>
        <p:spPr>
          <a:ln/>
        </p:spPr>
        <p:txBody>
          <a:bodyPr anchor="ctr"/>
          <a:p>
            <a:endParaRPr dirty="0"/>
          </a:p>
        </p:txBody>
      </p:sp>
      <p:sp>
        <p:nvSpPr>
          <p:cNvPr id="172035" name="文本占位符 172034"/>
          <p:cNvSpPr>
            <a:spLocks noGrp="1" noRot="1"/>
          </p:cNvSpPr>
          <p:nvPr>
            <p:ph type="body" idx="1"/>
          </p:nvPr>
        </p:nvSpPr>
        <p:spPr>
          <a:ln/>
        </p:spPr>
        <p:txBody>
          <a:bodyPr/>
          <a:p>
            <a:endParaRPr dirty="0"/>
          </a:p>
        </p:txBody>
      </p:sp>
      <p:pic>
        <p:nvPicPr>
          <p:cNvPr id="172036" name="图片 172035" descr="2762113946462702253"/>
          <p:cNvPicPr>
            <a:picLocks noChangeAspect="1"/>
          </p:cNvPicPr>
          <p:nvPr/>
        </p:nvPicPr>
        <p:blipFill>
          <a:blip r:embed="rId1"/>
          <a:stretch>
            <a:fillRect/>
          </a:stretch>
        </p:blipFill>
        <p:spPr>
          <a:xfrm>
            <a:off x="395288" y="476250"/>
            <a:ext cx="8280400" cy="604837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72036"/>
                                        </p:tgtEl>
                                        <p:attrNameLst>
                                          <p:attrName>style.visibility</p:attrName>
                                        </p:attrNameLst>
                                      </p:cBhvr>
                                      <p:to>
                                        <p:strVal val="visible"/>
                                      </p:to>
                                    </p:set>
                                    <p:animEffect transition="in" filter="circle(in)">
                                      <p:cBhvr>
                                        <p:cTn id="7" dur="2000"/>
                                        <p:tgtEl>
                                          <p:spTgt spid="172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84" name="标题 122883"/>
          <p:cNvSpPr>
            <a:spLocks noGrp="1" noRot="1"/>
          </p:cNvSpPr>
          <p:nvPr>
            <p:ph type="title"/>
          </p:nvPr>
        </p:nvSpPr>
        <p:spPr>
          <a:xfrm>
            <a:off x="250825" y="404813"/>
            <a:ext cx="8540750" cy="936625"/>
          </a:xfrm>
          <a:ln/>
        </p:spPr>
        <p:txBody>
          <a:bodyPr anchor="ctr"/>
          <a:p>
            <a:r>
              <a:rPr lang="zh-CN" altLang="en-US" sz="5400" b="1" dirty="0">
                <a:solidFill>
                  <a:srgbClr val="000000"/>
                </a:solidFill>
                <a:ea typeface="微软雅黑" panose="020B0503020204020204" pitchFamily="34" charset="-122"/>
              </a:rPr>
              <a:t>主要产品</a:t>
            </a:r>
            <a:endParaRPr lang="zh-CN" altLang="en-US" sz="5400" b="1" dirty="0">
              <a:solidFill>
                <a:srgbClr val="000000"/>
              </a:solidFill>
              <a:ea typeface="微软雅黑" panose="020B0503020204020204" pitchFamily="34" charset="-122"/>
            </a:endParaRPr>
          </a:p>
        </p:txBody>
      </p:sp>
      <p:pic>
        <p:nvPicPr>
          <p:cNvPr id="122887" name="内容占位符 122886" descr="真我香水"/>
          <p:cNvPicPr>
            <a:picLocks noGrp="1" noRot="1" noChangeAspect="1"/>
          </p:cNvPicPr>
          <p:nvPr>
            <p:ph sz="half" idx="1"/>
          </p:nvPr>
        </p:nvPicPr>
        <p:blipFill>
          <a:blip r:embed="rId1"/>
          <a:stretch>
            <a:fillRect/>
          </a:stretch>
        </p:blipFill>
        <p:spPr>
          <a:xfrm>
            <a:off x="1476375" y="1916113"/>
            <a:ext cx="7127875" cy="4487862"/>
          </a:xfrm>
          <a:ln/>
        </p:spPr>
      </p:pic>
      <p:sp>
        <p:nvSpPr>
          <p:cNvPr id="122891" name="矩形 122890"/>
          <p:cNvSpPr>
            <a:spLocks noRot="1"/>
          </p:cNvSpPr>
          <p:nvPr/>
        </p:nvSpPr>
        <p:spPr>
          <a:xfrm>
            <a:off x="603250" y="1052513"/>
            <a:ext cx="2239963" cy="720725"/>
          </a:xfrm>
          <a:prstGeom prst="rect">
            <a:avLst/>
          </a:prstGeom>
          <a:noFill/>
          <a:ln w="9525">
            <a:noFill/>
          </a:ln>
        </p:spPr>
        <p:txBody>
          <a:bodyPr anchor="ctr"/>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lgn="l">
              <a:buClr>
                <a:schemeClr val="hlink"/>
              </a:buClr>
              <a:buFont typeface="Wingdings" panose="05000000000000000000" pitchFamily="2" charset="2"/>
              <a:buChar char="v"/>
            </a:pPr>
            <a:r>
              <a:rPr lang="zh-CN" altLang="en-US" sz="3600" b="1" dirty="0">
                <a:solidFill>
                  <a:schemeClr val="tx1"/>
                </a:solidFill>
              </a:rPr>
              <a:t>香水</a:t>
            </a:r>
            <a:endParaRPr lang="zh-CN" altLang="en-US" sz="3600" b="1" dirty="0">
              <a:solidFill>
                <a:schemeClr val="tx1"/>
              </a:solidFill>
            </a:endParaRPr>
          </a:p>
        </p:txBody>
      </p:sp>
      <p:sp>
        <p:nvSpPr>
          <p:cNvPr id="122892" name="矩形 122891"/>
          <p:cNvSpPr>
            <a:spLocks noRot="1"/>
          </p:cNvSpPr>
          <p:nvPr/>
        </p:nvSpPr>
        <p:spPr>
          <a:xfrm>
            <a:off x="4643438" y="1196975"/>
            <a:ext cx="3529012" cy="720725"/>
          </a:xfrm>
          <a:prstGeom prst="rect">
            <a:avLst/>
          </a:prstGeom>
          <a:noFill/>
          <a:ln w="9525">
            <a:noFill/>
          </a:ln>
        </p:spPr>
        <p:txBody>
          <a:bodyPr anchor="ctr"/>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lgn="l"/>
            <a:r>
              <a:rPr lang="zh-CN" altLang="en-US" b="1" dirty="0">
                <a:solidFill>
                  <a:srgbClr val="FFFF00"/>
                </a:solidFill>
              </a:rPr>
              <a:t>真我香水</a:t>
            </a:r>
            <a:endParaRPr lang="zh-CN" altLang="en-US"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22887"/>
                                        </p:tgtEl>
                                        <p:attrNameLst>
                                          <p:attrName>style.visibility</p:attrName>
                                        </p:attrNameLst>
                                      </p:cBhvr>
                                      <p:to>
                                        <p:strVal val="visible"/>
                                      </p:to>
                                    </p:set>
                                    <p:animEffect transition="in" filter="wheel(4)">
                                      <p:cBhvr>
                                        <p:cTn id="7" dur="2000"/>
                                        <p:tgtEl>
                                          <p:spTgt spid="1228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1074" name="标题 131073"/>
          <p:cNvSpPr>
            <a:spLocks noGrp="1" noRot="1"/>
          </p:cNvSpPr>
          <p:nvPr>
            <p:ph type="title"/>
          </p:nvPr>
        </p:nvSpPr>
        <p:spPr>
          <a:xfrm>
            <a:off x="301625" y="260350"/>
            <a:ext cx="8540750" cy="1223963"/>
          </a:xfrm>
          <a:ln/>
        </p:spPr>
        <p:txBody>
          <a:bodyPr anchor="ctr"/>
          <a:p>
            <a:r>
              <a:rPr lang="en-US" altLang="zh-CN" b="1" dirty="0">
                <a:solidFill>
                  <a:srgbClr val="FFFF00"/>
                </a:solidFill>
              </a:rPr>
              <a:t>MISS DIOR - </a:t>
            </a:r>
            <a:r>
              <a:rPr lang="zh-CN" altLang="en-US" b="1" dirty="0">
                <a:solidFill>
                  <a:srgbClr val="FFFF00"/>
                </a:solidFill>
              </a:rPr>
              <a:t>花漾甜心</a:t>
            </a:r>
            <a:endParaRPr lang="zh-CN" altLang="en-US" b="1" dirty="0">
              <a:solidFill>
                <a:srgbClr val="FFFF00"/>
              </a:solidFill>
            </a:endParaRPr>
          </a:p>
        </p:txBody>
      </p:sp>
      <p:sp>
        <p:nvSpPr>
          <p:cNvPr id="131075" name="文本占位符 131074"/>
          <p:cNvSpPr>
            <a:spLocks noGrp="1" noRot="1"/>
          </p:cNvSpPr>
          <p:nvPr>
            <p:ph type="body" idx="1"/>
          </p:nvPr>
        </p:nvSpPr>
        <p:spPr>
          <a:ln/>
        </p:spPr>
        <p:txBody>
          <a:bodyPr/>
          <a:p>
            <a:endParaRPr dirty="0"/>
          </a:p>
        </p:txBody>
      </p:sp>
      <p:pic>
        <p:nvPicPr>
          <p:cNvPr id="131077" name="图片 131076" descr="2010518182745473"/>
          <p:cNvPicPr>
            <a:picLocks noChangeAspect="1"/>
          </p:cNvPicPr>
          <p:nvPr/>
        </p:nvPicPr>
        <p:blipFill>
          <a:blip r:embed="rId1"/>
          <a:stretch>
            <a:fillRect/>
          </a:stretch>
        </p:blipFill>
        <p:spPr>
          <a:xfrm>
            <a:off x="900113" y="1484313"/>
            <a:ext cx="7488237" cy="496887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31077"/>
                                        </p:tgtEl>
                                        <p:attrNameLst>
                                          <p:attrName>style.visibility</p:attrName>
                                        </p:attrNameLst>
                                      </p:cBhvr>
                                      <p:to>
                                        <p:strVal val="visible"/>
                                      </p:to>
                                    </p:set>
                                    <p:animEffect transition="in" filter="wheel(4)">
                                      <p:cBhvr>
                                        <p:cTn id="7" dur="2000"/>
                                        <p:tgtEl>
                                          <p:spTgt spid="131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9266" name="标题 139265"/>
          <p:cNvSpPr>
            <a:spLocks noGrp="1" noRot="1"/>
          </p:cNvSpPr>
          <p:nvPr>
            <p:ph type="title"/>
          </p:nvPr>
        </p:nvSpPr>
        <p:spPr>
          <a:xfrm>
            <a:off x="301625" y="404813"/>
            <a:ext cx="8540750" cy="1152525"/>
          </a:xfrm>
          <a:ln/>
        </p:spPr>
        <p:txBody>
          <a:bodyPr anchor="ctr"/>
          <a:p>
            <a:pPr algn="l"/>
            <a:r>
              <a:rPr lang="en-US" altLang="zh-CN" b="1" dirty="0">
                <a:solidFill>
                  <a:srgbClr val="FFFF00"/>
                </a:solidFill>
              </a:rPr>
              <a:t>        </a:t>
            </a:r>
            <a:r>
              <a:rPr lang="zh-CN" altLang="en-US" b="1" dirty="0">
                <a:solidFill>
                  <a:srgbClr val="FFFF00"/>
                </a:solidFill>
              </a:rPr>
              <a:t>蛊惑                   冰火奇葩</a:t>
            </a:r>
            <a:endParaRPr lang="zh-CN" altLang="en-US" b="1" dirty="0">
              <a:solidFill>
                <a:srgbClr val="FFFF00"/>
              </a:solidFill>
            </a:endParaRPr>
          </a:p>
        </p:txBody>
      </p:sp>
      <p:pic>
        <p:nvPicPr>
          <p:cNvPr id="139268" name="文本占位符 139267" descr="885f4ef9a9b6d747"/>
          <p:cNvPicPr>
            <a:picLocks noGrp="1" noChangeAspect="1"/>
          </p:cNvPicPr>
          <p:nvPr>
            <p:ph type="body" idx="1"/>
          </p:nvPr>
        </p:nvPicPr>
        <p:blipFill>
          <a:blip r:embed="rId1"/>
          <a:stretch>
            <a:fillRect/>
          </a:stretch>
        </p:blipFill>
        <p:spPr>
          <a:xfrm>
            <a:off x="755650" y="1844675"/>
            <a:ext cx="3311525" cy="4537075"/>
          </a:xfrm>
          <a:ln/>
        </p:spPr>
      </p:pic>
      <p:pic>
        <p:nvPicPr>
          <p:cNvPr id="139269" name="图片 139268" descr="冰火奇葩"/>
          <p:cNvPicPr>
            <a:picLocks noChangeAspect="1"/>
          </p:cNvPicPr>
          <p:nvPr/>
        </p:nvPicPr>
        <p:blipFill>
          <a:blip r:embed="rId2"/>
          <a:stretch>
            <a:fillRect/>
          </a:stretch>
        </p:blipFill>
        <p:spPr>
          <a:xfrm>
            <a:off x="4572000" y="2276475"/>
            <a:ext cx="4103688" cy="320198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39268"/>
                                        </p:tgtEl>
                                        <p:attrNameLst>
                                          <p:attrName>style.visibility</p:attrName>
                                        </p:attrNameLst>
                                      </p:cBhvr>
                                      <p:to>
                                        <p:strVal val="visible"/>
                                      </p:to>
                                    </p:set>
                                    <p:animEffect transition="in" filter="wheel(4)">
                                      <p:cBhvr>
                                        <p:cTn id="7" dur="2000"/>
                                        <p:tgtEl>
                                          <p:spTgt spid="13926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139268"/>
                                        </p:tgtEl>
                                        <p:attrNameLst>
                                          <p:attrName>style.visibility</p:attrName>
                                        </p:attrNameLst>
                                      </p:cBhvr>
                                      <p:to>
                                        <p:strVal val="visible"/>
                                      </p:to>
                                    </p:set>
                                    <p:animEffect transition="in" filter="wheel(4)">
                                      <p:cBhvr>
                                        <p:cTn id="12" dur="2000"/>
                                        <p:tgtEl>
                                          <p:spTgt spid="13926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139269"/>
                                        </p:tgtEl>
                                        <p:attrNameLst>
                                          <p:attrName>style.visibility</p:attrName>
                                        </p:attrNameLst>
                                      </p:cBhvr>
                                      <p:to>
                                        <p:strVal val="visible"/>
                                      </p:to>
                                    </p:set>
                                    <p:animEffect transition="in" filter="wheel(4)">
                                      <p:cBhvr>
                                        <p:cTn id="17" dur="2000"/>
                                        <p:tgtEl>
                                          <p:spTgt spid="139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2098" name="标题 132097"/>
          <p:cNvSpPr>
            <a:spLocks noGrp="1" noRot="1"/>
          </p:cNvSpPr>
          <p:nvPr>
            <p:ph type="title"/>
          </p:nvPr>
        </p:nvSpPr>
        <p:spPr>
          <a:xfrm>
            <a:off x="301625" y="333375"/>
            <a:ext cx="8540750" cy="1295400"/>
          </a:xfrm>
          <a:ln/>
        </p:spPr>
        <p:txBody>
          <a:bodyPr anchor="ctr"/>
          <a:p>
            <a:pPr algn="l"/>
            <a:r>
              <a:rPr lang="en-US" altLang="zh-CN" sz="4800" b="1" dirty="0">
                <a:solidFill>
                  <a:srgbClr val="FFFF00"/>
                </a:solidFill>
              </a:rPr>
              <a:t>    </a:t>
            </a:r>
            <a:r>
              <a:rPr lang="zh-CN" altLang="en-US" sz="4800" b="1" dirty="0">
                <a:solidFill>
                  <a:srgbClr val="FFFF00"/>
                </a:solidFill>
              </a:rPr>
              <a:t>快乐之源           沙丘女用</a:t>
            </a:r>
            <a:endParaRPr lang="zh-CN" altLang="en-US" sz="4800" b="1" dirty="0">
              <a:solidFill>
                <a:srgbClr val="FFFF00"/>
              </a:solidFill>
            </a:endParaRPr>
          </a:p>
        </p:txBody>
      </p:sp>
      <p:pic>
        <p:nvPicPr>
          <p:cNvPr id="132100" name="文本占位符 132099" descr="66e0883c80c047268de58883836281eb"/>
          <p:cNvPicPr>
            <a:picLocks noGrp="1" noChangeAspect="1"/>
          </p:cNvPicPr>
          <p:nvPr>
            <p:ph type="body" idx="1"/>
          </p:nvPr>
        </p:nvPicPr>
        <p:blipFill>
          <a:blip r:embed="rId1"/>
          <a:stretch>
            <a:fillRect/>
          </a:stretch>
        </p:blipFill>
        <p:spPr>
          <a:xfrm>
            <a:off x="323850" y="1989138"/>
            <a:ext cx="3886200" cy="3886200"/>
          </a:xfrm>
          <a:ln/>
        </p:spPr>
      </p:pic>
      <p:pic>
        <p:nvPicPr>
          <p:cNvPr id="132101" name="图片 132100" descr="20110621193320"/>
          <p:cNvPicPr>
            <a:picLocks noChangeAspect="1"/>
          </p:cNvPicPr>
          <p:nvPr/>
        </p:nvPicPr>
        <p:blipFill>
          <a:blip r:embed="rId2"/>
          <a:stretch>
            <a:fillRect/>
          </a:stretch>
        </p:blipFill>
        <p:spPr>
          <a:xfrm>
            <a:off x="4500563" y="2060575"/>
            <a:ext cx="4194175" cy="38163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32100"/>
                                        </p:tgtEl>
                                        <p:attrNameLst>
                                          <p:attrName>style.visibility</p:attrName>
                                        </p:attrNameLst>
                                      </p:cBhvr>
                                      <p:to>
                                        <p:strVal val="visible"/>
                                      </p:to>
                                    </p:set>
                                    <p:animEffect transition="in" filter="wheel(4)">
                                      <p:cBhvr>
                                        <p:cTn id="7" dur="2000"/>
                                        <p:tgtEl>
                                          <p:spTgt spid="13210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132101"/>
                                        </p:tgtEl>
                                        <p:attrNameLst>
                                          <p:attrName>style.visibility</p:attrName>
                                        </p:attrNameLst>
                                      </p:cBhvr>
                                      <p:to>
                                        <p:strVal val="visible"/>
                                      </p:to>
                                    </p:set>
                                    <p:animEffect transition="in" filter="wheel(4)">
                                      <p:cBhvr>
                                        <p:cTn id="12" dur="2000"/>
                                        <p:tgtEl>
                                          <p:spTgt spid="132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22" name="标题 133121"/>
          <p:cNvSpPr>
            <a:spLocks noGrp="1" noRot="1"/>
          </p:cNvSpPr>
          <p:nvPr>
            <p:ph type="title"/>
          </p:nvPr>
        </p:nvSpPr>
        <p:spPr>
          <a:ln/>
        </p:spPr>
        <p:txBody>
          <a:bodyPr anchor="ctr"/>
          <a:p>
            <a:pPr algn="l"/>
            <a:r>
              <a:rPr lang="en-US" altLang="zh-CN" sz="4000" dirty="0"/>
              <a:t>     </a:t>
            </a:r>
            <a:r>
              <a:rPr lang="zh-CN" altLang="en-US" b="1" dirty="0">
                <a:solidFill>
                  <a:srgbClr val="FFFF00"/>
                </a:solidFill>
              </a:rPr>
              <a:t>粉红魅惑             温柔的奇葩</a:t>
            </a:r>
            <a:endParaRPr lang="zh-CN" altLang="en-US" b="1" dirty="0">
              <a:solidFill>
                <a:srgbClr val="FFFF00"/>
              </a:solidFill>
            </a:endParaRPr>
          </a:p>
        </p:txBody>
      </p:sp>
      <p:pic>
        <p:nvPicPr>
          <p:cNvPr id="133124" name="文本占位符 133123" descr="11111111111111111"/>
          <p:cNvPicPr>
            <a:picLocks noGrp="1" noChangeAspect="1"/>
          </p:cNvPicPr>
          <p:nvPr>
            <p:ph type="body" idx="1"/>
          </p:nvPr>
        </p:nvPicPr>
        <p:blipFill>
          <a:blip r:embed="rId1"/>
          <a:stretch>
            <a:fillRect/>
          </a:stretch>
        </p:blipFill>
        <p:spPr>
          <a:xfrm>
            <a:off x="755650" y="1773238"/>
            <a:ext cx="3713163" cy="4319587"/>
          </a:xfrm>
          <a:ln/>
        </p:spPr>
      </p:pic>
      <p:pic>
        <p:nvPicPr>
          <p:cNvPr id="133125" name="图片 133124" descr="20070714042148720"/>
          <p:cNvPicPr>
            <a:picLocks noChangeAspect="1"/>
          </p:cNvPicPr>
          <p:nvPr/>
        </p:nvPicPr>
        <p:blipFill>
          <a:blip r:embed="rId2"/>
          <a:stretch>
            <a:fillRect/>
          </a:stretch>
        </p:blipFill>
        <p:spPr>
          <a:xfrm>
            <a:off x="5003800" y="1773238"/>
            <a:ext cx="3455988" cy="4319587"/>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33124"/>
                                        </p:tgtEl>
                                        <p:attrNameLst>
                                          <p:attrName>style.visibility</p:attrName>
                                        </p:attrNameLst>
                                      </p:cBhvr>
                                      <p:to>
                                        <p:strVal val="visible"/>
                                      </p:to>
                                    </p:set>
                                    <p:animEffect transition="in" filter="wheel(4)">
                                      <p:cBhvr>
                                        <p:cTn id="7" dur="2000"/>
                                        <p:tgtEl>
                                          <p:spTgt spid="13312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133125"/>
                                        </p:tgtEl>
                                        <p:attrNameLst>
                                          <p:attrName>style.visibility</p:attrName>
                                        </p:attrNameLst>
                                      </p:cBhvr>
                                      <p:to>
                                        <p:strVal val="visible"/>
                                      </p:to>
                                    </p:set>
                                    <p:animEffect transition="in" filter="wheel(4)">
                                      <p:cBhvr>
                                        <p:cTn id="12" dur="2000"/>
                                        <p:tgtEl>
                                          <p:spTgt spid="133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3441" name="标题 103440"/>
          <p:cNvSpPr>
            <a:spLocks noGrp="1" noRot="1"/>
          </p:cNvSpPr>
          <p:nvPr>
            <p:ph type="title"/>
          </p:nvPr>
        </p:nvSpPr>
        <p:spPr>
          <a:xfrm>
            <a:off x="301625" y="0"/>
            <a:ext cx="8540750" cy="1196975"/>
          </a:xfrm>
          <a:ln/>
        </p:spPr>
        <p:txBody>
          <a:bodyPr anchor="ctr"/>
          <a:p>
            <a:r>
              <a:rPr lang="zh-CN" altLang="en-US" sz="5400" b="1" dirty="0">
                <a:solidFill>
                  <a:srgbClr val="000000"/>
                </a:solidFill>
              </a:rPr>
              <a:t>男士香水</a:t>
            </a:r>
            <a:endParaRPr lang="zh-CN" altLang="en-US" sz="5400" b="1" dirty="0">
              <a:solidFill>
                <a:srgbClr val="000000"/>
              </a:solidFill>
            </a:endParaRPr>
          </a:p>
        </p:txBody>
      </p:sp>
      <p:pic>
        <p:nvPicPr>
          <p:cNvPr id="103435" name="内容占位符 103434" descr="1111"/>
          <p:cNvPicPr>
            <a:picLocks noGrp="1" noRot="1" noChangeAspect="1"/>
          </p:cNvPicPr>
          <p:nvPr>
            <p:ph sz="half" idx="1"/>
          </p:nvPr>
        </p:nvPicPr>
        <p:blipFill>
          <a:blip r:embed="rId1"/>
          <a:stretch>
            <a:fillRect/>
          </a:stretch>
        </p:blipFill>
        <p:spPr>
          <a:xfrm>
            <a:off x="468313" y="908050"/>
            <a:ext cx="2868612" cy="2868613"/>
          </a:xfrm>
          <a:ln/>
        </p:spPr>
      </p:pic>
      <p:pic>
        <p:nvPicPr>
          <p:cNvPr id="103436" name="内容占位符 103435" descr="11111"/>
          <p:cNvPicPr>
            <a:picLocks noGrp="1" noRot="1" noChangeAspect="1"/>
          </p:cNvPicPr>
          <p:nvPr>
            <p:ph sz="quarter" idx="2"/>
          </p:nvPr>
        </p:nvPicPr>
        <p:blipFill>
          <a:blip r:embed="rId2"/>
          <a:stretch>
            <a:fillRect/>
          </a:stretch>
        </p:blipFill>
        <p:spPr>
          <a:xfrm>
            <a:off x="3203575" y="1052513"/>
            <a:ext cx="3001963" cy="3001962"/>
          </a:xfrm>
          <a:ln/>
        </p:spPr>
      </p:pic>
      <p:pic>
        <p:nvPicPr>
          <p:cNvPr id="103440" name="内容占位符 103439" descr="111111"/>
          <p:cNvPicPr>
            <a:picLocks noGrp="1" noRot="1" noChangeAspect="1"/>
          </p:cNvPicPr>
          <p:nvPr>
            <p:ph sz="quarter" idx="3"/>
          </p:nvPr>
        </p:nvPicPr>
        <p:blipFill>
          <a:blip r:embed="rId3"/>
          <a:stretch>
            <a:fillRect/>
          </a:stretch>
        </p:blipFill>
        <p:spPr>
          <a:xfrm>
            <a:off x="6116638" y="836613"/>
            <a:ext cx="3027362" cy="3027362"/>
          </a:xfrm>
          <a:ln/>
        </p:spPr>
      </p:pic>
      <p:pic>
        <p:nvPicPr>
          <p:cNvPr id="103443" name="图片 103442" descr="2011227110820"/>
          <p:cNvPicPr>
            <a:picLocks noChangeAspect="1"/>
          </p:cNvPicPr>
          <p:nvPr/>
        </p:nvPicPr>
        <p:blipFill>
          <a:blip r:embed="rId4"/>
          <a:stretch>
            <a:fillRect/>
          </a:stretch>
        </p:blipFill>
        <p:spPr>
          <a:xfrm>
            <a:off x="971550" y="3644900"/>
            <a:ext cx="2238375" cy="2952750"/>
          </a:xfrm>
          <a:prstGeom prst="rect">
            <a:avLst/>
          </a:prstGeom>
          <a:noFill/>
          <a:ln w="9525">
            <a:noFill/>
          </a:ln>
        </p:spPr>
      </p:pic>
      <p:pic>
        <p:nvPicPr>
          <p:cNvPr id="103445" name="图片 103444" descr="e590e9bead9742c0"/>
          <p:cNvPicPr>
            <a:picLocks noChangeAspect="1"/>
          </p:cNvPicPr>
          <p:nvPr/>
        </p:nvPicPr>
        <p:blipFill>
          <a:blip r:embed="rId5"/>
          <a:stretch>
            <a:fillRect/>
          </a:stretch>
        </p:blipFill>
        <p:spPr>
          <a:xfrm>
            <a:off x="3492500" y="3716338"/>
            <a:ext cx="2720975" cy="2744787"/>
          </a:xfrm>
          <a:prstGeom prst="rect">
            <a:avLst/>
          </a:prstGeom>
          <a:noFill/>
          <a:ln w="9525">
            <a:noFill/>
          </a:ln>
        </p:spPr>
      </p:pic>
      <p:pic>
        <p:nvPicPr>
          <p:cNvPr id="103447" name="图片 103446" descr="20098291473242733"/>
          <p:cNvPicPr>
            <a:picLocks noChangeAspect="1"/>
          </p:cNvPicPr>
          <p:nvPr/>
        </p:nvPicPr>
        <p:blipFill>
          <a:blip r:embed="rId6"/>
          <a:stretch>
            <a:fillRect/>
          </a:stretch>
        </p:blipFill>
        <p:spPr>
          <a:xfrm>
            <a:off x="5940425" y="3644900"/>
            <a:ext cx="2857500" cy="28575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435"/>
                                        </p:tgtEl>
                                        <p:attrNameLst>
                                          <p:attrName>style.visibility</p:attrName>
                                        </p:attrNameLst>
                                      </p:cBhvr>
                                      <p:to>
                                        <p:strVal val="visible"/>
                                      </p:to>
                                    </p:set>
                                    <p:anim calcmode="lin" valueType="num">
                                      <p:cBhvr additive="base">
                                        <p:cTn id="7" dur="500" fill="hold"/>
                                        <p:tgtEl>
                                          <p:spTgt spid="103435"/>
                                        </p:tgtEl>
                                        <p:attrNameLst>
                                          <p:attrName>ppt_x</p:attrName>
                                        </p:attrNameLst>
                                      </p:cBhvr>
                                      <p:tavLst>
                                        <p:tav tm="0">
                                          <p:val>
                                            <p:strVal val="#ppt_x"/>
                                          </p:val>
                                        </p:tav>
                                        <p:tav tm="100000">
                                          <p:val>
                                            <p:strVal val="#ppt_x"/>
                                          </p:val>
                                        </p:tav>
                                      </p:tavLst>
                                    </p:anim>
                                    <p:anim calcmode="lin" valueType="num">
                                      <p:cBhvr additive="base">
                                        <p:cTn id="8" dur="500" fill="hold"/>
                                        <p:tgtEl>
                                          <p:spTgt spid="1034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3436"/>
                                        </p:tgtEl>
                                        <p:attrNameLst>
                                          <p:attrName>style.visibility</p:attrName>
                                        </p:attrNameLst>
                                      </p:cBhvr>
                                      <p:to>
                                        <p:strVal val="visible"/>
                                      </p:to>
                                    </p:set>
                                    <p:anim calcmode="lin" valueType="num">
                                      <p:cBhvr additive="base">
                                        <p:cTn id="13" dur="500" fill="hold"/>
                                        <p:tgtEl>
                                          <p:spTgt spid="103436"/>
                                        </p:tgtEl>
                                        <p:attrNameLst>
                                          <p:attrName>ppt_x</p:attrName>
                                        </p:attrNameLst>
                                      </p:cBhvr>
                                      <p:tavLst>
                                        <p:tav tm="0">
                                          <p:val>
                                            <p:strVal val="#ppt_x"/>
                                          </p:val>
                                        </p:tav>
                                        <p:tav tm="100000">
                                          <p:val>
                                            <p:strVal val="#ppt_x"/>
                                          </p:val>
                                        </p:tav>
                                      </p:tavLst>
                                    </p:anim>
                                    <p:anim calcmode="lin" valueType="num">
                                      <p:cBhvr additive="base">
                                        <p:cTn id="14" dur="500" fill="hold"/>
                                        <p:tgtEl>
                                          <p:spTgt spid="10343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3440"/>
                                        </p:tgtEl>
                                        <p:attrNameLst>
                                          <p:attrName>style.visibility</p:attrName>
                                        </p:attrNameLst>
                                      </p:cBhvr>
                                      <p:to>
                                        <p:strVal val="visible"/>
                                      </p:to>
                                    </p:set>
                                    <p:anim calcmode="lin" valueType="num">
                                      <p:cBhvr additive="base">
                                        <p:cTn id="19" dur="500" fill="hold"/>
                                        <p:tgtEl>
                                          <p:spTgt spid="103440"/>
                                        </p:tgtEl>
                                        <p:attrNameLst>
                                          <p:attrName>ppt_x</p:attrName>
                                        </p:attrNameLst>
                                      </p:cBhvr>
                                      <p:tavLst>
                                        <p:tav tm="0">
                                          <p:val>
                                            <p:strVal val="#ppt_x"/>
                                          </p:val>
                                        </p:tav>
                                        <p:tav tm="100000">
                                          <p:val>
                                            <p:strVal val="#ppt_x"/>
                                          </p:val>
                                        </p:tav>
                                      </p:tavLst>
                                    </p:anim>
                                    <p:anim calcmode="lin" valueType="num">
                                      <p:cBhvr additive="base">
                                        <p:cTn id="20" dur="500" fill="hold"/>
                                        <p:tgtEl>
                                          <p:spTgt spid="10344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3443"/>
                                        </p:tgtEl>
                                        <p:attrNameLst>
                                          <p:attrName>style.visibility</p:attrName>
                                        </p:attrNameLst>
                                      </p:cBhvr>
                                      <p:to>
                                        <p:strVal val="visible"/>
                                      </p:to>
                                    </p:set>
                                    <p:anim calcmode="lin" valueType="num">
                                      <p:cBhvr additive="base">
                                        <p:cTn id="25" dur="500" fill="hold"/>
                                        <p:tgtEl>
                                          <p:spTgt spid="103443"/>
                                        </p:tgtEl>
                                        <p:attrNameLst>
                                          <p:attrName>ppt_x</p:attrName>
                                        </p:attrNameLst>
                                      </p:cBhvr>
                                      <p:tavLst>
                                        <p:tav tm="0">
                                          <p:val>
                                            <p:strVal val="#ppt_x"/>
                                          </p:val>
                                        </p:tav>
                                        <p:tav tm="100000">
                                          <p:val>
                                            <p:strVal val="#ppt_x"/>
                                          </p:val>
                                        </p:tav>
                                      </p:tavLst>
                                    </p:anim>
                                    <p:anim calcmode="lin" valueType="num">
                                      <p:cBhvr additive="base">
                                        <p:cTn id="26" dur="500" fill="hold"/>
                                        <p:tgtEl>
                                          <p:spTgt spid="10344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3445"/>
                                        </p:tgtEl>
                                        <p:attrNameLst>
                                          <p:attrName>style.visibility</p:attrName>
                                        </p:attrNameLst>
                                      </p:cBhvr>
                                      <p:to>
                                        <p:strVal val="visible"/>
                                      </p:to>
                                    </p:set>
                                    <p:anim calcmode="lin" valueType="num">
                                      <p:cBhvr additive="base">
                                        <p:cTn id="31" dur="500" fill="hold"/>
                                        <p:tgtEl>
                                          <p:spTgt spid="103445"/>
                                        </p:tgtEl>
                                        <p:attrNameLst>
                                          <p:attrName>ppt_x</p:attrName>
                                        </p:attrNameLst>
                                      </p:cBhvr>
                                      <p:tavLst>
                                        <p:tav tm="0">
                                          <p:val>
                                            <p:strVal val="#ppt_x"/>
                                          </p:val>
                                        </p:tav>
                                        <p:tav tm="100000">
                                          <p:val>
                                            <p:strVal val="#ppt_x"/>
                                          </p:val>
                                        </p:tav>
                                      </p:tavLst>
                                    </p:anim>
                                    <p:anim calcmode="lin" valueType="num">
                                      <p:cBhvr additive="base">
                                        <p:cTn id="32" dur="500" fill="hold"/>
                                        <p:tgtEl>
                                          <p:spTgt spid="10344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3447"/>
                                        </p:tgtEl>
                                        <p:attrNameLst>
                                          <p:attrName>style.visibility</p:attrName>
                                        </p:attrNameLst>
                                      </p:cBhvr>
                                      <p:to>
                                        <p:strVal val="visible"/>
                                      </p:to>
                                    </p:set>
                                    <p:anim calcmode="lin" valueType="num">
                                      <p:cBhvr additive="base">
                                        <p:cTn id="37" dur="500" fill="hold"/>
                                        <p:tgtEl>
                                          <p:spTgt spid="103447"/>
                                        </p:tgtEl>
                                        <p:attrNameLst>
                                          <p:attrName>ppt_x</p:attrName>
                                        </p:attrNameLst>
                                      </p:cBhvr>
                                      <p:tavLst>
                                        <p:tav tm="0">
                                          <p:val>
                                            <p:strVal val="#ppt_x"/>
                                          </p:val>
                                        </p:tav>
                                        <p:tav tm="100000">
                                          <p:val>
                                            <p:strVal val="#ppt_x"/>
                                          </p:val>
                                        </p:tav>
                                      </p:tavLst>
                                    </p:anim>
                                    <p:anim calcmode="lin" valueType="num">
                                      <p:cBhvr additive="base">
                                        <p:cTn id="38" dur="500" fill="hold"/>
                                        <p:tgtEl>
                                          <p:spTgt spid="1034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6738" name="标题 116737"/>
          <p:cNvSpPr>
            <a:spLocks noGrp="1" noRot="1"/>
          </p:cNvSpPr>
          <p:nvPr>
            <p:ph type="title"/>
          </p:nvPr>
        </p:nvSpPr>
        <p:spPr>
          <a:xfrm>
            <a:off x="301625" y="1268413"/>
            <a:ext cx="8540750" cy="3024187"/>
          </a:xfrm>
          <a:ln/>
        </p:spPr>
        <p:txBody>
          <a:bodyPr anchor="ctr"/>
          <a:p>
            <a:r>
              <a:rPr lang="en-US" altLang="zh-CN" sz="8000" b="1">
                <a:solidFill>
                  <a:srgbClr val="000000"/>
                </a:solidFill>
              </a:rPr>
              <a:t>Thank You!</a:t>
            </a:r>
            <a:endParaRPr lang="en-US" altLang="zh-CN" sz="8000" b="1">
              <a:solidFill>
                <a:srgbClr val="000000"/>
              </a:solidFill>
            </a:endParaRPr>
          </a:p>
        </p:txBody>
      </p:sp>
      <p:sp>
        <p:nvSpPr>
          <p:cNvPr id="116739" name="文本占位符 116738"/>
          <p:cNvSpPr>
            <a:spLocks noGrp="1" noRot="1"/>
          </p:cNvSpPr>
          <p:nvPr>
            <p:ph type="body" idx="1"/>
          </p:nvPr>
        </p:nvSpPr>
        <p:spPr>
          <a:xfrm>
            <a:off x="323850" y="3644900"/>
            <a:ext cx="8540750" cy="2222500"/>
          </a:xfrm>
          <a:ln/>
        </p:spPr>
        <p:txBody>
          <a:bodyPr/>
          <a:p>
            <a:pPr algn="r"/>
            <a:endParaRPr lang="en-US" altLang="zh-CN" sz="1400" dirty="0"/>
          </a:p>
          <a:p>
            <a:pPr algn="r"/>
            <a:endParaRPr lang="en-US" altLang="zh-CN" sz="1400" dirty="0"/>
          </a:p>
          <a:p>
            <a:pPr algn="r"/>
            <a:endParaRPr lang="en-US" altLang="zh-CN" sz="1400"/>
          </a:p>
          <a:p>
            <a:pPr algn="r"/>
            <a:endParaRPr lang="en-US" altLang="zh-CN" sz="1400" dirty="0"/>
          </a:p>
          <a:p>
            <a:pPr algn="r"/>
            <a:endParaRPr lang="en-US" altLang="zh-CN" sz="1400" dirty="0"/>
          </a:p>
          <a:p>
            <a:pPr algn="r"/>
            <a:endParaRPr lang="en-US" altLang="zh-CN" sz="3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6738"/>
                                        </p:tgtEl>
                                        <p:attrNameLst>
                                          <p:attrName>style.visibility</p:attrName>
                                        </p:attrNameLst>
                                      </p:cBhvr>
                                      <p:to>
                                        <p:strVal val="visible"/>
                                      </p:to>
                                    </p:set>
                                    <p:animEffect transition="in" filter="dissolve">
                                      <p:cBhvr>
                                        <p:cTn id="7" dur="500"/>
                                        <p:tgtEl>
                                          <p:spTgt spid="1167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0530" name="标题 150529"/>
          <p:cNvSpPr>
            <a:spLocks noGrp="1" noRot="1"/>
          </p:cNvSpPr>
          <p:nvPr>
            <p:ph type="title"/>
          </p:nvPr>
        </p:nvSpPr>
        <p:spPr>
          <a:ln/>
        </p:spPr>
        <p:txBody>
          <a:bodyPr anchor="ctr"/>
          <a:p>
            <a:r>
              <a:rPr lang="zh-CN" altLang="en-US" sz="4000" b="1" dirty="0">
                <a:solidFill>
                  <a:srgbClr val="000000"/>
                </a:solidFill>
                <a:latin typeface="微软雅黑" panose="020B0503020204020204" pitchFamily="34" charset="-122"/>
                <a:ea typeface="微软雅黑" panose="020B0503020204020204" pitchFamily="34" charset="-122"/>
              </a:rPr>
              <a:t>品牌创始人</a:t>
            </a:r>
            <a:br>
              <a:rPr lang="zh-CN" altLang="en-US" sz="4000" b="1" dirty="0">
                <a:solidFill>
                  <a:srgbClr val="000000"/>
                </a:solidFill>
                <a:latin typeface="微软雅黑" panose="020B0503020204020204" pitchFamily="34" charset="-122"/>
                <a:ea typeface="微软雅黑" panose="020B0503020204020204" pitchFamily="34" charset="-122"/>
              </a:rPr>
            </a:br>
            <a:r>
              <a:rPr lang="zh-CN" altLang="en-US" sz="4000" b="1" dirty="0">
                <a:solidFill>
                  <a:srgbClr val="000000"/>
                </a:solidFill>
                <a:latin typeface="微软雅黑" panose="020B0503020204020204" pitchFamily="34" charset="-122"/>
                <a:ea typeface="微软雅黑" panose="020B0503020204020204" pitchFamily="34" charset="-122"/>
              </a:rPr>
              <a:t>  </a:t>
            </a:r>
            <a:r>
              <a:rPr lang="en-US" altLang="zh-CN" sz="4000" b="1" dirty="0">
                <a:solidFill>
                  <a:srgbClr val="000000"/>
                </a:solidFill>
                <a:latin typeface="微软雅黑" panose="020B0503020204020204" pitchFamily="34" charset="-122"/>
                <a:ea typeface="微软雅黑" panose="020B0503020204020204" pitchFamily="34" charset="-122"/>
              </a:rPr>
              <a:t>Christian Dior(</a:t>
            </a:r>
            <a:r>
              <a:rPr lang="zh-CN" altLang="en-US" sz="4000" b="1" dirty="0">
                <a:solidFill>
                  <a:srgbClr val="000000"/>
                </a:solidFill>
                <a:latin typeface="微软雅黑" panose="020B0503020204020204" pitchFamily="34" charset="-122"/>
                <a:ea typeface="微软雅黑" panose="020B0503020204020204" pitchFamily="34" charset="-122"/>
              </a:rPr>
              <a:t>克里斯汀</a:t>
            </a:r>
            <a:r>
              <a:rPr lang="en-US" altLang="zh-CN" sz="4000" b="1" dirty="0">
                <a:solidFill>
                  <a:srgbClr val="000000"/>
                </a:solidFill>
                <a:latin typeface="微软雅黑" panose="020B0503020204020204" pitchFamily="34" charset="-122"/>
                <a:ea typeface="微软雅黑" panose="020B0503020204020204" pitchFamily="34" charset="-122"/>
              </a:rPr>
              <a:t>·</a:t>
            </a:r>
            <a:r>
              <a:rPr lang="zh-CN" altLang="en-US" sz="4000" b="1" dirty="0">
                <a:solidFill>
                  <a:srgbClr val="000000"/>
                </a:solidFill>
                <a:latin typeface="微软雅黑" panose="020B0503020204020204" pitchFamily="34" charset="-122"/>
                <a:ea typeface="微软雅黑" panose="020B0503020204020204" pitchFamily="34" charset="-122"/>
              </a:rPr>
              <a:t>迪奥</a:t>
            </a:r>
            <a:r>
              <a:rPr lang="en-US" altLang="zh-CN" sz="4000" b="1">
                <a:solidFill>
                  <a:srgbClr val="000000"/>
                </a:solidFill>
                <a:latin typeface="微软雅黑" panose="020B0503020204020204" pitchFamily="34" charset="-122"/>
                <a:ea typeface="微软雅黑" panose="020B0503020204020204" pitchFamily="34" charset="-122"/>
              </a:rPr>
              <a:t>)</a:t>
            </a:r>
            <a:br>
              <a:rPr lang="en-US" altLang="zh-CN" sz="4000" b="1">
                <a:solidFill>
                  <a:srgbClr val="000000"/>
                </a:solidFill>
                <a:latin typeface="微软雅黑" panose="020B0503020204020204" pitchFamily="34" charset="-122"/>
                <a:ea typeface="微软雅黑" panose="020B0503020204020204" pitchFamily="34" charset="-122"/>
              </a:rPr>
            </a:br>
            <a:endParaRPr lang="en-US" altLang="zh-CN" sz="4000" b="1">
              <a:solidFill>
                <a:srgbClr val="000000"/>
              </a:solidFill>
              <a:latin typeface="微软雅黑" panose="020B0503020204020204" pitchFamily="34" charset="-122"/>
              <a:ea typeface="微软雅黑" panose="020B0503020204020204" pitchFamily="34" charset="-122"/>
            </a:endParaRPr>
          </a:p>
        </p:txBody>
      </p:sp>
      <p:pic>
        <p:nvPicPr>
          <p:cNvPr id="150532" name="文本占位符 150531" descr="1233"/>
          <p:cNvPicPr>
            <a:picLocks noChangeAspect="1"/>
          </p:cNvPicPr>
          <p:nvPr>
            <p:ph type="body" idx="1"/>
          </p:nvPr>
        </p:nvPicPr>
        <p:blipFill>
          <a:blip r:embed="rId1"/>
          <a:stretch>
            <a:fillRect/>
          </a:stretch>
        </p:blipFill>
        <p:spPr>
          <a:xfrm>
            <a:off x="684213" y="1989138"/>
            <a:ext cx="3121025" cy="3886200"/>
          </a:xfrm>
          <a:ln/>
        </p:spPr>
      </p:pic>
      <p:sp>
        <p:nvSpPr>
          <p:cNvPr id="150533" name="矩形 150532"/>
          <p:cNvSpPr/>
          <p:nvPr/>
        </p:nvSpPr>
        <p:spPr>
          <a:xfrm flipH="1">
            <a:off x="4356100" y="1916113"/>
            <a:ext cx="3960813" cy="2100262"/>
          </a:xfrm>
          <a:prstGeom prst="rect">
            <a:avLst/>
          </a:prstGeom>
          <a:noFill/>
          <a:ln w="9525">
            <a:noFill/>
          </a:ln>
        </p:spPr>
        <p:txBody>
          <a:bodyPr>
            <a:spAutoFit/>
          </a:bodyPr>
          <a:p>
            <a:pPr algn="l">
              <a:lnSpc>
                <a:spcPct val="110000"/>
              </a:lnSpc>
              <a:buClr>
                <a:schemeClr val="hlink"/>
              </a:buClr>
              <a:buFont typeface="Wingdings" panose="05000000000000000000" pitchFamily="2" charset="2"/>
              <a:buChar char="v"/>
            </a:pPr>
            <a:r>
              <a:rPr lang="en-US" altLang="zh-CN" sz="2400" b="1" dirty="0">
                <a:latin typeface="Arial" panose="020B0604020202020204" pitchFamily="34" charset="0"/>
              </a:rPr>
              <a:t>1905</a:t>
            </a:r>
            <a:r>
              <a:rPr lang="zh-CN" altLang="en-US" sz="2400" b="1" dirty="0">
                <a:latin typeface="Arial" panose="020B0604020202020204" pitchFamily="34" charset="0"/>
              </a:rPr>
              <a:t>年， </a:t>
            </a:r>
            <a:r>
              <a:rPr lang="en-US" altLang="zh-CN" sz="2400" b="1">
                <a:effectLst>
                  <a:outerShdw blurRad="38100" dist="38100" dir="2700000">
                    <a:srgbClr val="000000"/>
                  </a:outerShdw>
                </a:effectLst>
                <a:latin typeface="Arial" panose="020B0604020202020204" pitchFamily="34" charset="0"/>
              </a:rPr>
              <a:t>Christian Dior</a:t>
            </a:r>
            <a:r>
              <a:rPr lang="zh-CN" altLang="en-US" sz="2400" b="1" dirty="0">
                <a:latin typeface="Arial" panose="020B0604020202020204" pitchFamily="34" charset="0"/>
              </a:rPr>
              <a:t>迪奥先生出生于法国诺曼底一个企业主家庭。孩提时代的他就对自然与花草有着非常特殊的喜好与兴趣。</a:t>
            </a:r>
            <a:endParaRPr lang="zh-CN" altLang="en-US" sz="2400" b="1" dirty="0">
              <a:latin typeface="Arial" panose="020B0604020202020204" pitchFamily="34" charset="0"/>
            </a:endParaRPr>
          </a:p>
        </p:txBody>
      </p:sp>
      <p:sp>
        <p:nvSpPr>
          <p:cNvPr id="150534" name="矩形 150533"/>
          <p:cNvSpPr/>
          <p:nvPr/>
        </p:nvSpPr>
        <p:spPr>
          <a:xfrm>
            <a:off x="4427538" y="4292600"/>
            <a:ext cx="4176712" cy="1698625"/>
          </a:xfrm>
          <a:prstGeom prst="rect">
            <a:avLst/>
          </a:prstGeom>
          <a:noFill/>
          <a:ln w="9525">
            <a:noFill/>
          </a:ln>
        </p:spPr>
        <p:txBody>
          <a:bodyPr>
            <a:spAutoFit/>
          </a:bodyPr>
          <a:p>
            <a:pPr algn="l">
              <a:lnSpc>
                <a:spcPct val="110000"/>
              </a:lnSpc>
              <a:buClr>
                <a:schemeClr val="hlink"/>
              </a:buClr>
              <a:buFont typeface="Wingdings" panose="05000000000000000000" pitchFamily="2" charset="2"/>
              <a:buChar char="v"/>
            </a:pPr>
            <a:r>
              <a:rPr lang="en-US" altLang="zh-CN" sz="2400" b="1" dirty="0">
                <a:latin typeface="Arial" panose="020B0604020202020204" pitchFamily="34" charset="0"/>
              </a:rPr>
              <a:t>1923</a:t>
            </a:r>
            <a:r>
              <a:rPr lang="zh-CN" altLang="en-US" sz="2400" b="1" dirty="0">
                <a:latin typeface="Arial" panose="020B0604020202020204" pitchFamily="34" charset="0"/>
              </a:rPr>
              <a:t>年，为了尊崇父母的   心愿，迪奥先生进入巴黎政治学院学习，但他对艺术的热情却从未消退</a:t>
            </a:r>
            <a:r>
              <a:rPr lang="zh-CN" altLang="en-US" sz="2400" dirty="0">
                <a:latin typeface="Arial" panose="020B0604020202020204" pitchFamily="34" charset="0"/>
              </a:rPr>
              <a:t> 。</a:t>
            </a:r>
            <a:endParaRPr lang="zh-CN" altLang="en-US" sz="24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50532"/>
                                        </p:tgtEl>
                                        <p:attrNameLst>
                                          <p:attrName>style.visibility</p:attrName>
                                        </p:attrNameLst>
                                      </p:cBhvr>
                                      <p:to>
                                        <p:strVal val="visible"/>
                                      </p:to>
                                    </p:set>
                                    <p:animEffect transition="in" filter="strips(downLeft)">
                                      <p:cBhvr>
                                        <p:cTn id="7" dur="500"/>
                                        <p:tgtEl>
                                          <p:spTgt spid="150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1555" name="文本占位符 151554"/>
          <p:cNvSpPr>
            <a:spLocks noGrp="1" noRot="1"/>
          </p:cNvSpPr>
          <p:nvPr>
            <p:ph type="body" idx="1"/>
          </p:nvPr>
        </p:nvSpPr>
        <p:spPr>
          <a:xfrm>
            <a:off x="4500563" y="2060575"/>
            <a:ext cx="4344987" cy="4248150"/>
          </a:xfrm>
          <a:ln/>
        </p:spPr>
        <p:txBody>
          <a:bodyPr/>
          <a:p>
            <a:pPr>
              <a:lnSpc>
                <a:spcPct val="110000"/>
              </a:lnSpc>
              <a:spcBef>
                <a:spcPct val="0"/>
              </a:spcBef>
              <a:buSzPct val="100000"/>
            </a:pPr>
            <a:r>
              <a:rPr lang="en-US" altLang="zh-CN" sz="2400" b="1" dirty="0"/>
              <a:t>1946</a:t>
            </a:r>
            <a:r>
              <a:rPr lang="zh-CN" altLang="en-US" sz="2400" b="1" dirty="0"/>
              <a:t>已经不惑之年的克里斯汀</a:t>
            </a:r>
            <a:r>
              <a:rPr lang="en-US" altLang="zh-CN" sz="2400" b="1">
                <a:latin typeface="Arial" panose="020B0604020202020204" pitchFamily="34" charset="0"/>
              </a:rPr>
              <a:t>·</a:t>
            </a:r>
            <a:r>
              <a:rPr lang="zh-CN" altLang="en-US" sz="2400" b="1" dirty="0"/>
              <a:t>迪奥才在巴黎蒙田大道开了第一家个人服饰店。</a:t>
            </a:r>
            <a:endParaRPr lang="zh-CN" altLang="en-US" sz="2400" b="1" dirty="0"/>
          </a:p>
          <a:p>
            <a:pPr>
              <a:lnSpc>
                <a:spcPct val="110000"/>
              </a:lnSpc>
              <a:spcBef>
                <a:spcPct val="0"/>
              </a:spcBef>
              <a:buClr>
                <a:schemeClr val="tx1"/>
              </a:buClr>
              <a:buSzPct val="100000"/>
            </a:pPr>
            <a:endParaRPr lang="zh-CN" altLang="en-US" sz="2400" b="1" dirty="0"/>
          </a:p>
          <a:p>
            <a:pPr>
              <a:lnSpc>
                <a:spcPct val="110000"/>
              </a:lnSpc>
              <a:spcBef>
                <a:spcPct val="0"/>
              </a:spcBef>
              <a:buSzPct val="100000"/>
            </a:pPr>
            <a:r>
              <a:rPr lang="zh-CN" altLang="en-US" sz="2400" b="1" dirty="0"/>
              <a:t>自</a:t>
            </a:r>
            <a:r>
              <a:rPr lang="en-US" altLang="zh-CN" sz="2400" b="1" dirty="0"/>
              <a:t>1946</a:t>
            </a:r>
            <a:r>
              <a:rPr lang="zh-CN" altLang="en-US" sz="2400" b="1" dirty="0"/>
              <a:t>年创始以来，</a:t>
            </a:r>
            <a:r>
              <a:rPr lang="en-US" altLang="zh-CN" sz="2400" b="1" dirty="0"/>
              <a:t>Dior</a:t>
            </a:r>
            <a:r>
              <a:rPr lang="zh-CN" altLang="en-US" sz="2400" b="1" dirty="0"/>
              <a:t>一直是华丽与高雅的代名词。不论是时装、化妆品或是其他产品，在时尚殿堂一直雄踞顶端。</a:t>
            </a:r>
            <a:r>
              <a:rPr lang="zh-CN" altLang="en-US" sz="800" b="1" dirty="0"/>
              <a:t> </a:t>
            </a:r>
            <a:endParaRPr lang="zh-CN" altLang="en-US" sz="800" b="1" dirty="0"/>
          </a:p>
          <a:p>
            <a:pPr>
              <a:lnSpc>
                <a:spcPct val="110000"/>
              </a:lnSpc>
              <a:spcBef>
                <a:spcPct val="0"/>
              </a:spcBef>
              <a:buClr>
                <a:schemeClr val="tx1"/>
              </a:buClr>
              <a:buSzPct val="100000"/>
              <a:buNone/>
            </a:pPr>
            <a:r>
              <a:rPr lang="zh-CN" altLang="en-US" sz="800" dirty="0"/>
              <a:t> </a:t>
            </a:r>
            <a:endParaRPr lang="zh-CN" altLang="en-US" sz="800" dirty="0"/>
          </a:p>
        </p:txBody>
      </p:sp>
      <p:pic>
        <p:nvPicPr>
          <p:cNvPr id="151557" name="图片 151556" descr="dior"/>
          <p:cNvPicPr>
            <a:picLocks noChangeAspect="1"/>
          </p:cNvPicPr>
          <p:nvPr/>
        </p:nvPicPr>
        <p:blipFill>
          <a:blip r:embed="rId1"/>
          <a:srcRect b="16110"/>
          <a:stretch>
            <a:fillRect/>
          </a:stretch>
        </p:blipFill>
        <p:spPr>
          <a:xfrm>
            <a:off x="611188" y="2060575"/>
            <a:ext cx="3743325" cy="4176713"/>
          </a:xfrm>
          <a:prstGeom prst="rect">
            <a:avLst/>
          </a:prstGeom>
          <a:noFill/>
          <a:ln w="9525">
            <a:noFill/>
          </a:ln>
        </p:spPr>
      </p:pic>
      <p:sp>
        <p:nvSpPr>
          <p:cNvPr id="151561" name="矩形 151560"/>
          <p:cNvSpPr>
            <a:spLocks noRot="1"/>
          </p:cNvSpPr>
          <p:nvPr/>
        </p:nvSpPr>
        <p:spPr>
          <a:xfrm>
            <a:off x="395288" y="836613"/>
            <a:ext cx="8540750" cy="1143000"/>
          </a:xfrm>
          <a:prstGeom prst="rect">
            <a:avLst/>
          </a:prstGeom>
          <a:noFill/>
          <a:ln w="9525">
            <a:noFill/>
          </a:ln>
        </p:spPr>
        <p:txBody>
          <a:bodyPr anchor="ctr"/>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4000" b="1" dirty="0">
                <a:solidFill>
                  <a:srgbClr val="000000"/>
                </a:solidFill>
                <a:latin typeface="微软雅黑" panose="020B0503020204020204" pitchFamily="34" charset="-122"/>
                <a:ea typeface="微软雅黑" panose="020B0503020204020204" pitchFamily="34" charset="-122"/>
              </a:rPr>
              <a:t>品牌创始人</a:t>
            </a:r>
            <a:br>
              <a:rPr lang="zh-CN" altLang="en-US" sz="4000" b="1" dirty="0">
                <a:solidFill>
                  <a:srgbClr val="000000"/>
                </a:solidFill>
                <a:latin typeface="微软雅黑" panose="020B0503020204020204" pitchFamily="34" charset="-122"/>
                <a:ea typeface="微软雅黑" panose="020B0503020204020204" pitchFamily="34" charset="-122"/>
              </a:rPr>
            </a:br>
            <a:r>
              <a:rPr lang="zh-CN" altLang="en-US" sz="4000" b="1" dirty="0">
                <a:solidFill>
                  <a:srgbClr val="000000"/>
                </a:solidFill>
                <a:latin typeface="微软雅黑" panose="020B0503020204020204" pitchFamily="34" charset="-122"/>
                <a:ea typeface="微软雅黑" panose="020B0503020204020204" pitchFamily="34" charset="-122"/>
              </a:rPr>
              <a:t>  </a:t>
            </a:r>
            <a:r>
              <a:rPr lang="en-US" altLang="zh-CN" sz="4000" b="1" dirty="0">
                <a:solidFill>
                  <a:srgbClr val="000000"/>
                </a:solidFill>
                <a:latin typeface="微软雅黑" panose="020B0503020204020204" pitchFamily="34" charset="-122"/>
                <a:ea typeface="微软雅黑" panose="020B0503020204020204" pitchFamily="34" charset="-122"/>
              </a:rPr>
              <a:t>Christian Dior(</a:t>
            </a:r>
            <a:r>
              <a:rPr lang="zh-CN" altLang="en-US" sz="4000" b="1" dirty="0">
                <a:solidFill>
                  <a:srgbClr val="000000"/>
                </a:solidFill>
                <a:latin typeface="微软雅黑" panose="020B0503020204020204" pitchFamily="34" charset="-122"/>
                <a:ea typeface="微软雅黑" panose="020B0503020204020204" pitchFamily="34" charset="-122"/>
              </a:rPr>
              <a:t>克里斯汀</a:t>
            </a:r>
            <a:r>
              <a:rPr lang="en-US" altLang="zh-CN" sz="4000" b="1" dirty="0">
                <a:solidFill>
                  <a:srgbClr val="000000"/>
                </a:solidFill>
                <a:latin typeface="微软雅黑" panose="020B0503020204020204" pitchFamily="34" charset="-122"/>
                <a:ea typeface="微软雅黑" panose="020B0503020204020204" pitchFamily="34" charset="-122"/>
              </a:rPr>
              <a:t>·</a:t>
            </a:r>
            <a:r>
              <a:rPr lang="zh-CN" altLang="en-US" sz="4000" b="1" dirty="0">
                <a:solidFill>
                  <a:srgbClr val="000000"/>
                </a:solidFill>
                <a:latin typeface="微软雅黑" panose="020B0503020204020204" pitchFamily="34" charset="-122"/>
                <a:ea typeface="微软雅黑" panose="020B0503020204020204" pitchFamily="34" charset="-122"/>
              </a:rPr>
              <a:t>迪奥</a:t>
            </a:r>
            <a:r>
              <a:rPr lang="en-US" altLang="zh-CN" sz="4000" b="1">
                <a:solidFill>
                  <a:srgbClr val="000000"/>
                </a:solidFill>
                <a:latin typeface="微软雅黑" panose="020B0503020204020204" pitchFamily="34" charset="-122"/>
                <a:ea typeface="微软雅黑" panose="020B0503020204020204" pitchFamily="34" charset="-122"/>
              </a:rPr>
              <a:t>)</a:t>
            </a:r>
            <a:br>
              <a:rPr lang="en-US" altLang="zh-CN" sz="4000" b="1">
                <a:solidFill>
                  <a:srgbClr val="000000"/>
                </a:solidFill>
                <a:latin typeface="微软雅黑" panose="020B0503020204020204" pitchFamily="34" charset="-122"/>
                <a:ea typeface="微软雅黑" panose="020B0503020204020204" pitchFamily="34" charset="-122"/>
              </a:rPr>
            </a:br>
            <a:endParaRPr lang="en-US" altLang="zh-CN" sz="4000" b="1">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42" name="标题 163841"/>
          <p:cNvSpPr>
            <a:spLocks noGrp="1" noRot="1"/>
          </p:cNvSpPr>
          <p:nvPr>
            <p:ph type="title"/>
          </p:nvPr>
        </p:nvSpPr>
        <p:spPr>
          <a:xfrm>
            <a:off x="395288" y="476250"/>
            <a:ext cx="8540750" cy="1143000"/>
          </a:xfrm>
          <a:ln/>
        </p:spPr>
        <p:txBody>
          <a:bodyPr anchor="ctr"/>
          <a:p>
            <a:r>
              <a:rPr lang="zh-CN" altLang="en-US" b="1" dirty="0">
                <a:solidFill>
                  <a:srgbClr val="000000"/>
                </a:solidFill>
                <a:latin typeface="微软雅黑" panose="020B0503020204020204" pitchFamily="34" charset="-122"/>
                <a:ea typeface="微软雅黑" panose="020B0503020204020204" pitchFamily="34" charset="-122"/>
              </a:rPr>
              <a:t>品牌标识</a:t>
            </a:r>
            <a:r>
              <a:rPr lang="en-US" altLang="zh-CN" b="1">
                <a:solidFill>
                  <a:srgbClr val="000000"/>
                </a:solidFill>
                <a:latin typeface="微软雅黑" panose="020B0503020204020204" pitchFamily="34" charset="-122"/>
                <a:ea typeface="微软雅黑" panose="020B0503020204020204" pitchFamily="34" charset="-122"/>
              </a:rPr>
              <a:t>LOGO</a:t>
            </a:r>
            <a:endParaRPr lang="en-US" altLang="zh-CN" b="1">
              <a:solidFill>
                <a:srgbClr val="000000"/>
              </a:solidFill>
              <a:latin typeface="微软雅黑" panose="020B0503020204020204" pitchFamily="34" charset="-122"/>
              <a:ea typeface="微软雅黑" panose="020B0503020204020204" pitchFamily="34" charset="-122"/>
            </a:endParaRPr>
          </a:p>
        </p:txBody>
      </p:sp>
      <p:pic>
        <p:nvPicPr>
          <p:cNvPr id="163843" name="内容占位符 163842" descr="迪奥"/>
          <p:cNvPicPr>
            <a:picLocks noGrp="1" noRot="1" noChangeAspect="1"/>
          </p:cNvPicPr>
          <p:nvPr>
            <p:ph sz="half" idx="1"/>
          </p:nvPr>
        </p:nvPicPr>
        <p:blipFill>
          <a:blip r:embed="rId1"/>
          <a:stretch>
            <a:fillRect/>
          </a:stretch>
        </p:blipFill>
        <p:spPr>
          <a:xfrm>
            <a:off x="827088" y="1989138"/>
            <a:ext cx="3527425" cy="3455987"/>
          </a:xfrm>
          <a:ln/>
        </p:spPr>
      </p:pic>
      <p:sp>
        <p:nvSpPr>
          <p:cNvPr id="163844" name="文本占位符 163843"/>
          <p:cNvSpPr>
            <a:spLocks noGrp="1" noRot="1"/>
          </p:cNvSpPr>
          <p:nvPr>
            <p:ph type="body" sz="half" idx="2"/>
          </p:nvPr>
        </p:nvSpPr>
        <p:spPr>
          <a:xfrm>
            <a:off x="4500563" y="1700213"/>
            <a:ext cx="4271962" cy="4824412"/>
          </a:xfrm>
          <a:ln/>
        </p:spPr>
        <p:txBody>
          <a:bodyPr/>
          <a:p>
            <a:pPr>
              <a:lnSpc>
                <a:spcPct val="125000"/>
              </a:lnSpc>
              <a:buSzPct val="100000"/>
            </a:pPr>
            <a:r>
              <a:rPr lang="zh-CN" altLang="en-US" sz="2800" b="1" dirty="0"/>
              <a:t>纯黑色的字母设计：整个标志表现得非常流畅，简约。</a:t>
            </a:r>
            <a:endParaRPr lang="zh-CN" altLang="en-US" sz="2800" b="1" dirty="0"/>
          </a:p>
          <a:p>
            <a:pPr>
              <a:lnSpc>
                <a:spcPct val="125000"/>
              </a:lnSpc>
            </a:pPr>
            <a:endParaRPr lang="zh-CN" altLang="en-US" sz="2800" b="1" dirty="0"/>
          </a:p>
          <a:p>
            <a:pPr>
              <a:lnSpc>
                <a:spcPct val="125000"/>
              </a:lnSpc>
              <a:buSzPct val="100000"/>
            </a:pPr>
            <a:r>
              <a:rPr lang="en-US" altLang="zh-CN" sz="2800" b="1" dirty="0"/>
              <a:t>D</a:t>
            </a:r>
            <a:r>
              <a:rPr lang="zh-CN" altLang="en-US" sz="2800" b="1" dirty="0"/>
              <a:t>与</a:t>
            </a:r>
            <a:r>
              <a:rPr lang="en-US" altLang="zh-CN" sz="2800" b="1" dirty="0"/>
              <a:t>O</a:t>
            </a:r>
            <a:r>
              <a:rPr lang="zh-CN" altLang="en-US" sz="2800" b="1" dirty="0"/>
              <a:t>的搭配恰到好处：一个半圆与椭圆的呼应构成了完美的弧线。</a:t>
            </a:r>
            <a:endParaRPr lang="zh-CN" alt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43"/>
                                        </p:tgtEl>
                                        <p:attrNameLst>
                                          <p:attrName>style.visibility</p:attrName>
                                        </p:attrNameLst>
                                      </p:cBhvr>
                                      <p:to>
                                        <p:strVal val="visible"/>
                                      </p:to>
                                    </p:set>
                                    <p:anim calcmode="lin" valueType="num">
                                      <p:cBhvr additive="base">
                                        <p:cTn id="7" dur="500" fill="hold"/>
                                        <p:tgtEl>
                                          <p:spTgt spid="163843"/>
                                        </p:tgtEl>
                                        <p:attrNameLst>
                                          <p:attrName>ppt_x</p:attrName>
                                        </p:attrNameLst>
                                      </p:cBhvr>
                                      <p:tavLst>
                                        <p:tav tm="0">
                                          <p:val>
                                            <p:strVal val="#ppt_x"/>
                                          </p:val>
                                        </p:tav>
                                        <p:tav tm="100000">
                                          <p:val>
                                            <p:strVal val="#ppt_x"/>
                                          </p:val>
                                        </p:tav>
                                      </p:tavLst>
                                    </p:anim>
                                    <p:anim calcmode="lin" valueType="num">
                                      <p:cBhvr additive="base">
                                        <p:cTn id="8" dur="500" fill="hold"/>
                                        <p:tgtEl>
                                          <p:spTgt spid="1638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4866" name="标题 164865"/>
          <p:cNvSpPr>
            <a:spLocks noGrp="1" noRot="1"/>
          </p:cNvSpPr>
          <p:nvPr>
            <p:ph type="title"/>
          </p:nvPr>
        </p:nvSpPr>
        <p:spPr>
          <a:xfrm>
            <a:off x="301625" y="404813"/>
            <a:ext cx="8540750" cy="1008062"/>
          </a:xfrm>
          <a:ln/>
        </p:spPr>
        <p:txBody>
          <a:bodyPr anchor="ctr"/>
          <a:p>
            <a:r>
              <a:rPr lang="zh-CN" altLang="en-US" b="1" dirty="0">
                <a:solidFill>
                  <a:srgbClr val="000000"/>
                </a:solidFill>
                <a:ea typeface="微软雅黑" panose="020B0503020204020204" pitchFamily="34" charset="-122"/>
              </a:rPr>
              <a:t>品牌大事记</a:t>
            </a:r>
            <a:r>
              <a:rPr lang="zh-CN" altLang="en-US" dirty="0"/>
              <a:t> </a:t>
            </a:r>
            <a:endParaRPr lang="zh-CN" altLang="en-US" dirty="0"/>
          </a:p>
        </p:txBody>
      </p:sp>
      <p:sp>
        <p:nvSpPr>
          <p:cNvPr id="164867" name="文本占位符 164866"/>
          <p:cNvSpPr>
            <a:spLocks noGrp="1" noRot="1"/>
          </p:cNvSpPr>
          <p:nvPr>
            <p:ph type="body" idx="1"/>
          </p:nvPr>
        </p:nvSpPr>
        <p:spPr>
          <a:xfrm>
            <a:off x="250825" y="1557338"/>
            <a:ext cx="8540750" cy="4897437"/>
          </a:xfrm>
          <a:ln/>
        </p:spPr>
        <p:txBody>
          <a:bodyPr/>
          <a:p>
            <a:pPr>
              <a:lnSpc>
                <a:spcPct val="115000"/>
              </a:lnSpc>
            </a:pPr>
            <a:r>
              <a:rPr lang="en-US" altLang="zh-CN" sz="2400" b="1" dirty="0"/>
              <a:t>1946</a:t>
            </a:r>
            <a:r>
              <a:rPr lang="zh-CN" altLang="en-US" sz="2400" b="1" dirty="0"/>
              <a:t>年：</a:t>
            </a:r>
            <a:r>
              <a:rPr lang="en-US" altLang="zh-CN" sz="2400" b="1" dirty="0"/>
              <a:t>Christian Dior </a:t>
            </a:r>
            <a:r>
              <a:rPr lang="zh-CN" altLang="en-US" sz="2400" b="1" dirty="0"/>
              <a:t>服装公司在巴黎成立。 </a:t>
            </a:r>
            <a:endParaRPr lang="zh-CN" altLang="en-US" sz="2400" b="1"/>
          </a:p>
          <a:p>
            <a:pPr>
              <a:lnSpc>
                <a:spcPct val="115000"/>
              </a:lnSpc>
            </a:pPr>
            <a:r>
              <a:rPr lang="en-US" altLang="zh-CN" sz="2400" b="1" dirty="0"/>
              <a:t>1947</a:t>
            </a:r>
            <a:r>
              <a:rPr lang="zh-CN" altLang="en-US" sz="2400" b="1" dirty="0"/>
              <a:t>年： </a:t>
            </a:r>
            <a:r>
              <a:rPr lang="en-US" altLang="zh-CN" sz="2400" b="1" dirty="0"/>
              <a:t>Christian Dior</a:t>
            </a:r>
            <a:r>
              <a:rPr lang="zh-CN" altLang="en-US" sz="2400" b="1" dirty="0"/>
              <a:t>在巴黎蒙田大道</a:t>
            </a:r>
            <a:r>
              <a:rPr lang="en-US" altLang="zh-CN" sz="2400" b="1" dirty="0"/>
              <a:t>30</a:t>
            </a:r>
            <a:r>
              <a:rPr lang="zh-CN" altLang="en-US" sz="2400" b="1" dirty="0"/>
              <a:t>号创建时装店。 </a:t>
            </a:r>
            <a:endParaRPr lang="zh-CN" altLang="en-US" sz="2400" b="1" dirty="0"/>
          </a:p>
          <a:p>
            <a:pPr>
              <a:lnSpc>
                <a:spcPct val="115000"/>
              </a:lnSpc>
            </a:pPr>
            <a:r>
              <a:rPr lang="en-US" altLang="zh-CN" sz="2400" b="1" dirty="0"/>
              <a:t>1948</a:t>
            </a:r>
            <a:r>
              <a:rPr lang="zh-CN" altLang="en-US" sz="2400" b="1" dirty="0"/>
              <a:t>年： 迪奥第一个时装系列“新风貌”</a:t>
            </a:r>
            <a:r>
              <a:rPr lang="en-US" altLang="zh-CN" sz="2400" b="1" dirty="0"/>
              <a:t>(New Look)</a:t>
            </a:r>
            <a:r>
              <a:rPr lang="zh-CN" altLang="en-US" sz="2400" b="1" dirty="0"/>
              <a:t>引起了时尚界的巨大轰动。 </a:t>
            </a:r>
            <a:endParaRPr lang="zh-CN" altLang="en-US" sz="2400" b="1" dirty="0"/>
          </a:p>
          <a:p>
            <a:pPr>
              <a:lnSpc>
                <a:spcPct val="115000"/>
              </a:lnSpc>
            </a:pPr>
            <a:r>
              <a:rPr lang="en-US" altLang="zh-CN" sz="2400" b="1" dirty="0"/>
              <a:t>1957</a:t>
            </a:r>
            <a:r>
              <a:rPr lang="zh-CN" altLang="en-US" sz="2400" b="1" dirty="0"/>
              <a:t>年： </a:t>
            </a:r>
            <a:r>
              <a:rPr lang="en-US" altLang="zh-CN" sz="2400" b="1" dirty="0"/>
              <a:t>Christian Dior </a:t>
            </a:r>
            <a:r>
              <a:rPr lang="zh-CN" altLang="en-US" sz="2400" b="1" dirty="0"/>
              <a:t>和他著名的左撇子剪刀一起登上美国时代周刊的头版。</a:t>
            </a:r>
            <a:endParaRPr lang="zh-CN" altLang="en-US" sz="2400" b="1" dirty="0"/>
          </a:p>
          <a:p>
            <a:pPr>
              <a:lnSpc>
                <a:spcPct val="115000"/>
              </a:lnSpc>
            </a:pPr>
            <a:r>
              <a:rPr lang="en-US" altLang="zh-CN" sz="2400" b="1" dirty="0"/>
              <a:t>1957</a:t>
            </a:r>
            <a:r>
              <a:rPr lang="zh-CN" altLang="en-US" sz="2400" b="1" dirty="0"/>
              <a:t>年： </a:t>
            </a:r>
            <a:r>
              <a:rPr lang="en-US" altLang="zh-CN" sz="2400" b="1" dirty="0"/>
              <a:t>Christian Dior </a:t>
            </a:r>
            <a:r>
              <a:rPr lang="zh-CN" altLang="en-US" sz="2400" b="1" dirty="0"/>
              <a:t>在意大利因心脏病突然辞世。</a:t>
            </a:r>
            <a:endParaRPr lang="zh-CN" altLang="en-US" b="1" dirty="0"/>
          </a:p>
          <a:p>
            <a:pPr>
              <a:lnSpc>
                <a:spcPct val="115000"/>
              </a:lnSpc>
            </a:pPr>
            <a:r>
              <a:rPr lang="en-US" altLang="zh-CN" sz="2400" b="1" dirty="0"/>
              <a:t>1995 </a:t>
            </a:r>
            <a:r>
              <a:rPr lang="zh-CN" altLang="en-US" sz="2400" b="1" dirty="0"/>
              <a:t>年：英国王妃戴安娜携带的全新“</a:t>
            </a:r>
            <a:r>
              <a:rPr lang="en-US" altLang="zh-CN" sz="2400" b="1" dirty="0"/>
              <a:t>Lady Dior”</a:t>
            </a:r>
            <a:r>
              <a:rPr lang="zh-CN" altLang="en-US" sz="2400" b="1" dirty="0"/>
              <a:t>手袋引起狂热风潮。</a:t>
            </a:r>
            <a:r>
              <a:rPr lang="zh-CN" altLang="en-US" b="1" dirty="0"/>
              <a:t> </a:t>
            </a:r>
            <a:endParaRPr lang="zh-CN" altLang="en-US" b="1" dirty="0"/>
          </a:p>
          <a:p>
            <a:pPr>
              <a:lnSpc>
                <a:spcPct val="115000"/>
              </a:lnSpc>
            </a:pPr>
            <a:r>
              <a:rPr lang="en-US" altLang="zh-CN" sz="2400" b="1" dirty="0"/>
              <a:t>1998</a:t>
            </a:r>
            <a:r>
              <a:rPr lang="zh-CN" altLang="en-US" sz="2400" b="1" dirty="0"/>
              <a:t>年：迪奥珠宝诞生。</a:t>
            </a:r>
            <a:endParaRPr lang="zh-CN" altLang="en-US" sz="2400" b="1" dirty="0"/>
          </a:p>
          <a:p>
            <a:pPr>
              <a:lnSpc>
                <a:spcPct val="90000"/>
              </a:lnSpc>
            </a:pPr>
            <a:endParaRPr lang="zh-CN" alt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64867">
                                            <p:txEl>
                                              <p:charRg st="0" end="33"/>
                                            </p:txEl>
                                          </p:spTgt>
                                        </p:tgtEl>
                                        <p:attrNameLst>
                                          <p:attrName>style.visibility</p:attrName>
                                        </p:attrNameLst>
                                      </p:cBhvr>
                                      <p:to>
                                        <p:strVal val="visible"/>
                                      </p:to>
                                    </p:set>
                                    <p:animEffect transition="in" filter="box(in)">
                                      <p:cBhvr>
                                        <p:cTn id="7" dur="500"/>
                                        <p:tgtEl>
                                          <p:spTgt spid="164867">
                                            <p:txEl>
                                              <p:charRg st="0" end="33"/>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64867">
                                            <p:txEl>
                                              <p:charRg st="33" end="72"/>
                                            </p:txEl>
                                          </p:spTgt>
                                        </p:tgtEl>
                                        <p:attrNameLst>
                                          <p:attrName>style.visibility</p:attrName>
                                        </p:attrNameLst>
                                      </p:cBhvr>
                                      <p:to>
                                        <p:strVal val="visible"/>
                                      </p:to>
                                    </p:set>
                                    <p:animEffect transition="in" filter="box(in)">
                                      <p:cBhvr>
                                        <p:cTn id="10" dur="500"/>
                                        <p:tgtEl>
                                          <p:spTgt spid="164867">
                                            <p:txEl>
                                              <p:charRg st="33" end="72"/>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164867">
                                            <p:txEl>
                                              <p:charRg st="72" end="117"/>
                                            </p:txEl>
                                          </p:spTgt>
                                        </p:tgtEl>
                                        <p:attrNameLst>
                                          <p:attrName>style.visibility</p:attrName>
                                        </p:attrNameLst>
                                      </p:cBhvr>
                                      <p:to>
                                        <p:strVal val="visible"/>
                                      </p:to>
                                    </p:set>
                                    <p:animEffect transition="in" filter="box(in)">
                                      <p:cBhvr>
                                        <p:cTn id="13" dur="500"/>
                                        <p:tgtEl>
                                          <p:spTgt spid="164867">
                                            <p:txEl>
                                              <p:charRg st="72" end="117"/>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164867">
                                            <p:txEl>
                                              <p:charRg st="117" end="164"/>
                                            </p:txEl>
                                          </p:spTgt>
                                        </p:tgtEl>
                                        <p:attrNameLst>
                                          <p:attrName>style.visibility</p:attrName>
                                        </p:attrNameLst>
                                      </p:cBhvr>
                                      <p:to>
                                        <p:strVal val="visible"/>
                                      </p:to>
                                    </p:set>
                                    <p:animEffect transition="in" filter="box(in)">
                                      <p:cBhvr>
                                        <p:cTn id="16" dur="500"/>
                                        <p:tgtEl>
                                          <p:spTgt spid="164867">
                                            <p:txEl>
                                              <p:charRg st="117" end="164"/>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164867">
                                            <p:txEl>
                                              <p:charRg st="164" end="200"/>
                                            </p:txEl>
                                          </p:spTgt>
                                        </p:tgtEl>
                                        <p:attrNameLst>
                                          <p:attrName>style.visibility</p:attrName>
                                        </p:attrNameLst>
                                      </p:cBhvr>
                                      <p:to>
                                        <p:strVal val="visible"/>
                                      </p:to>
                                    </p:set>
                                    <p:animEffect transition="in" filter="box(in)">
                                      <p:cBhvr>
                                        <p:cTn id="19" dur="500"/>
                                        <p:tgtEl>
                                          <p:spTgt spid="164867">
                                            <p:txEl>
                                              <p:charRg st="164" end="200"/>
                                            </p:txEl>
                                          </p:spTgt>
                                        </p:tgtEl>
                                      </p:cBhvr>
                                    </p:animEffect>
                                  </p:childTnLst>
                                </p:cTn>
                              </p:par>
                              <p:par>
                                <p:cTn id="20" presetID="4" presetClass="entr" presetSubtype="16" fill="hold" nodeType="withEffect">
                                  <p:stCondLst>
                                    <p:cond delay="0"/>
                                  </p:stCondLst>
                                  <p:childTnLst>
                                    <p:set>
                                      <p:cBhvr>
                                        <p:cTn id="21" dur="1" fill="hold">
                                          <p:stCondLst>
                                            <p:cond delay="0"/>
                                          </p:stCondLst>
                                        </p:cTn>
                                        <p:tgtEl>
                                          <p:spTgt spid="164867">
                                            <p:txEl>
                                              <p:charRg st="200" end="241"/>
                                            </p:txEl>
                                          </p:spTgt>
                                        </p:tgtEl>
                                        <p:attrNameLst>
                                          <p:attrName>style.visibility</p:attrName>
                                        </p:attrNameLst>
                                      </p:cBhvr>
                                      <p:to>
                                        <p:strVal val="visible"/>
                                      </p:to>
                                    </p:set>
                                    <p:animEffect transition="in" filter="box(in)">
                                      <p:cBhvr>
                                        <p:cTn id="22" dur="500"/>
                                        <p:tgtEl>
                                          <p:spTgt spid="164867">
                                            <p:txEl>
                                              <p:charRg st="200" end="241"/>
                                            </p:txEl>
                                          </p:spTgt>
                                        </p:tgtEl>
                                      </p:cBhvr>
                                    </p:animEffect>
                                  </p:childTnLst>
                                </p:cTn>
                              </p:par>
                              <p:par>
                                <p:cTn id="23" presetID="4" presetClass="entr" presetSubtype="16" fill="hold" nodeType="withEffect">
                                  <p:stCondLst>
                                    <p:cond delay="0"/>
                                  </p:stCondLst>
                                  <p:childTnLst>
                                    <p:set>
                                      <p:cBhvr>
                                        <p:cTn id="24" dur="1" fill="hold">
                                          <p:stCondLst>
                                            <p:cond delay="0"/>
                                          </p:stCondLst>
                                        </p:cTn>
                                        <p:tgtEl>
                                          <p:spTgt spid="164867">
                                            <p:txEl>
                                              <p:charRg st="241" end="255"/>
                                            </p:txEl>
                                          </p:spTgt>
                                        </p:tgtEl>
                                        <p:attrNameLst>
                                          <p:attrName>style.visibility</p:attrName>
                                        </p:attrNameLst>
                                      </p:cBhvr>
                                      <p:to>
                                        <p:strVal val="visible"/>
                                      </p:to>
                                    </p:set>
                                    <p:animEffect transition="in" filter="box(in)">
                                      <p:cBhvr>
                                        <p:cTn id="25" dur="500"/>
                                        <p:tgtEl>
                                          <p:spTgt spid="164867">
                                            <p:txEl>
                                              <p:charRg st="241" end="25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5891" name="文本占位符 165890"/>
          <p:cNvSpPr>
            <a:spLocks noGrp="1" noRot="1"/>
          </p:cNvSpPr>
          <p:nvPr>
            <p:ph type="body" sz="half" idx="1"/>
          </p:nvPr>
        </p:nvSpPr>
        <p:spPr>
          <a:xfrm>
            <a:off x="323850" y="1412875"/>
            <a:ext cx="8280400" cy="5184775"/>
          </a:xfrm>
          <a:ln/>
        </p:spPr>
        <p:txBody>
          <a:bodyPr/>
          <a:p>
            <a:pPr>
              <a:lnSpc>
                <a:spcPct val="115000"/>
              </a:lnSpc>
            </a:pPr>
            <a:r>
              <a:rPr lang="en-US" altLang="zh-CN" sz="2400" b="1" dirty="0"/>
              <a:t>1999</a:t>
            </a:r>
            <a:r>
              <a:rPr lang="zh-CN" altLang="en-US" sz="2400" b="1" dirty="0"/>
              <a:t>年： </a:t>
            </a:r>
            <a:r>
              <a:rPr lang="en-US" altLang="zh-CN" sz="2400" b="1" dirty="0"/>
              <a:t>John Galliano</a:t>
            </a:r>
            <a:r>
              <a:rPr lang="zh-CN" altLang="en-US" sz="2400" b="1" dirty="0"/>
              <a:t>为</a:t>
            </a:r>
            <a:r>
              <a:rPr lang="en-US" altLang="zh-CN" sz="2400" b="1" dirty="0"/>
              <a:t>Dior 2000</a:t>
            </a:r>
            <a:r>
              <a:rPr lang="zh-CN" altLang="en-US" sz="2400" b="1" dirty="0"/>
              <a:t>春夏女装系列设计了全新的马鞍包</a:t>
            </a:r>
            <a:r>
              <a:rPr lang="en-US" altLang="zh-CN" sz="2400" b="1" dirty="0"/>
              <a:t>(Saddle bag)</a:t>
            </a:r>
            <a:r>
              <a:rPr lang="zh-CN" altLang="en-US" sz="2400" b="1" dirty="0"/>
              <a:t>。</a:t>
            </a:r>
            <a:endParaRPr lang="zh-CN" altLang="en-US" sz="2400" b="1" dirty="0"/>
          </a:p>
          <a:p>
            <a:pPr>
              <a:lnSpc>
                <a:spcPct val="115000"/>
              </a:lnSpc>
            </a:pPr>
            <a:r>
              <a:rPr lang="en-US" altLang="zh-CN" sz="2400" b="1" dirty="0"/>
              <a:t>2001</a:t>
            </a:r>
            <a:r>
              <a:rPr lang="zh-CN" altLang="en-US" sz="2400" b="1" dirty="0"/>
              <a:t>年： 设计师艾迪</a:t>
            </a:r>
            <a:r>
              <a:rPr lang="en-US" altLang="zh-CN" sz="2400" b="1" dirty="0"/>
              <a:t>. </a:t>
            </a:r>
            <a:r>
              <a:rPr lang="zh-CN" altLang="en-US" sz="2400" b="1" dirty="0"/>
              <a:t>斯里曼</a:t>
            </a:r>
            <a:r>
              <a:rPr lang="en-US" altLang="zh-CN" sz="2400" b="1" err="1"/>
              <a:t>Hedi Slimane</a:t>
            </a:r>
            <a:r>
              <a:rPr lang="zh-CN" altLang="en-US" sz="2400" b="1" dirty="0"/>
              <a:t>接手</a:t>
            </a:r>
            <a:r>
              <a:rPr lang="en-US" altLang="zh-CN" sz="2400" b="1" dirty="0"/>
              <a:t>DIOR HOMME</a:t>
            </a:r>
            <a:r>
              <a:rPr lang="zh-CN" altLang="en-US" sz="2400" b="1" dirty="0"/>
              <a:t>，他的到来给</a:t>
            </a:r>
            <a:r>
              <a:rPr lang="en-US" altLang="zh-CN" sz="2400" b="1" dirty="0"/>
              <a:t>Dior </a:t>
            </a:r>
            <a:r>
              <a:rPr lang="zh-CN" altLang="en-US" sz="2400" b="1" dirty="0"/>
              <a:t>男装带来崭新的现代特色。 </a:t>
            </a:r>
            <a:endParaRPr lang="zh-CN" altLang="en-US" sz="2400" b="1" dirty="0"/>
          </a:p>
          <a:p>
            <a:pPr>
              <a:lnSpc>
                <a:spcPct val="115000"/>
              </a:lnSpc>
            </a:pPr>
            <a:r>
              <a:rPr lang="en-US" altLang="zh-CN" sz="2400" b="1" dirty="0"/>
              <a:t>2005</a:t>
            </a:r>
            <a:r>
              <a:rPr lang="zh-CN" altLang="en-US" sz="2400" b="1" dirty="0"/>
              <a:t>年： </a:t>
            </a:r>
            <a:r>
              <a:rPr lang="en-US" altLang="zh-CN" sz="2400" b="1" dirty="0"/>
              <a:t>Dior 2005</a:t>
            </a:r>
            <a:r>
              <a:rPr lang="zh-CN" altLang="en-US" sz="2400" b="1" dirty="0"/>
              <a:t>秋冬高级定制系列为向</a:t>
            </a:r>
            <a:r>
              <a:rPr lang="en-US" altLang="zh-CN" sz="2400" b="1" dirty="0"/>
              <a:t>Christian Dior</a:t>
            </a:r>
            <a:r>
              <a:rPr lang="zh-CN" altLang="en-US" sz="2400" b="1" dirty="0"/>
              <a:t>先生致敬之作，以庆祝其百岁华诞。 </a:t>
            </a:r>
            <a:endParaRPr lang="zh-CN" altLang="en-US" sz="2400" b="1" dirty="0"/>
          </a:p>
          <a:p>
            <a:pPr>
              <a:lnSpc>
                <a:spcPct val="115000"/>
              </a:lnSpc>
            </a:pPr>
            <a:r>
              <a:rPr lang="en-US" altLang="zh-CN" sz="2400" b="1" dirty="0"/>
              <a:t>2006</a:t>
            </a:r>
            <a:r>
              <a:rPr lang="zh-CN" altLang="en-US" sz="2400" b="1" dirty="0"/>
              <a:t>年： 推出了附有</a:t>
            </a:r>
            <a:r>
              <a:rPr lang="en-US" altLang="zh-CN" sz="2400" b="1" dirty="0"/>
              <a:t>Christian Dior </a:t>
            </a:r>
            <a:r>
              <a:rPr lang="zh-CN" altLang="en-US" sz="2400" b="1" dirty="0"/>
              <a:t>先生肖像设计的</a:t>
            </a:r>
            <a:r>
              <a:rPr lang="en-US" altLang="zh-CN" sz="2400" b="1" dirty="0"/>
              <a:t>Gaucho </a:t>
            </a:r>
            <a:r>
              <a:rPr lang="zh-CN" altLang="en-US" sz="2400" b="1" dirty="0"/>
              <a:t>手袋。 </a:t>
            </a:r>
            <a:endParaRPr lang="zh-CN" altLang="en-US" sz="2400" b="1" dirty="0"/>
          </a:p>
          <a:p>
            <a:pPr>
              <a:lnSpc>
                <a:spcPct val="115000"/>
              </a:lnSpc>
            </a:pPr>
            <a:r>
              <a:rPr lang="en-US" altLang="zh-CN" sz="2400" b="1" dirty="0"/>
              <a:t>2007</a:t>
            </a:r>
            <a:r>
              <a:rPr lang="zh-CN" altLang="en-US" sz="2400" b="1" dirty="0"/>
              <a:t>年 </a:t>
            </a:r>
            <a:r>
              <a:rPr lang="en-US" altLang="zh-CN" sz="2400" b="1" dirty="0"/>
              <a:t>Christian Dior </a:t>
            </a:r>
            <a:r>
              <a:rPr lang="zh-CN" altLang="en-US" sz="2400" b="1" dirty="0"/>
              <a:t>时装店欢庆</a:t>
            </a:r>
            <a:r>
              <a:rPr lang="en-US" altLang="zh-CN" sz="2400" b="1" dirty="0"/>
              <a:t>60</a:t>
            </a:r>
            <a:r>
              <a:rPr lang="zh-CN" altLang="en-US" sz="2400" b="1" dirty="0"/>
              <a:t>周年纪念 </a:t>
            </a:r>
            <a:endParaRPr lang="zh-CN" altLang="en-US" sz="2400" b="1" dirty="0"/>
          </a:p>
          <a:p>
            <a:pPr>
              <a:lnSpc>
                <a:spcPct val="115000"/>
              </a:lnSpc>
            </a:pPr>
            <a:r>
              <a:rPr lang="en-US" altLang="zh-CN" sz="2400" b="1" dirty="0"/>
              <a:t>2012</a:t>
            </a:r>
            <a:r>
              <a:rPr lang="zh-CN" altLang="en-US" sz="2400" b="1" dirty="0"/>
              <a:t>年：</a:t>
            </a:r>
            <a:r>
              <a:rPr lang="en-US" altLang="zh-CN" sz="2400" b="1" err="1"/>
              <a:t>Raf</a:t>
            </a:r>
            <a:r>
              <a:rPr lang="en-US" altLang="zh-CN" sz="2400" b="1" dirty="0"/>
              <a:t> Simons</a:t>
            </a:r>
            <a:r>
              <a:rPr lang="zh-CN" altLang="en-US" sz="2400" b="1" dirty="0"/>
              <a:t>继</a:t>
            </a:r>
            <a:r>
              <a:rPr lang="en-US" altLang="zh-CN" sz="2400" b="1" dirty="0"/>
              <a:t>John Galliano</a:t>
            </a:r>
            <a:r>
              <a:rPr lang="zh-CN" altLang="en-US" sz="2400" b="1" dirty="0"/>
              <a:t>之后继任女装艺术总监。</a:t>
            </a:r>
            <a:endParaRPr lang="zh-CN" altLang="en-US" sz="2400" b="1" dirty="0"/>
          </a:p>
        </p:txBody>
      </p:sp>
      <p:sp>
        <p:nvSpPr>
          <p:cNvPr id="165892" name="矩形 165891"/>
          <p:cNvSpPr>
            <a:spLocks noRot="1"/>
          </p:cNvSpPr>
          <p:nvPr/>
        </p:nvSpPr>
        <p:spPr>
          <a:xfrm>
            <a:off x="301625" y="404813"/>
            <a:ext cx="8540750" cy="1008062"/>
          </a:xfrm>
          <a:prstGeom prst="rect">
            <a:avLst/>
          </a:prstGeom>
          <a:noFill/>
          <a:ln w="9525">
            <a:noFill/>
          </a:ln>
        </p:spPr>
        <p:txBody>
          <a:bodyPr anchor="ctr"/>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b="1" dirty="0">
                <a:solidFill>
                  <a:srgbClr val="000000"/>
                </a:solidFill>
                <a:ea typeface="微软雅黑" panose="020B0503020204020204" pitchFamily="34" charset="-122"/>
              </a:rPr>
              <a:t>品牌大事记</a:t>
            </a:r>
            <a:r>
              <a:rPr lang="zh-CN" altLang="en-US" dirty="0"/>
              <a:t> </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65891">
                                            <p:txEl>
                                              <p:charRg st="0" end="59"/>
                                            </p:txEl>
                                          </p:spTgt>
                                        </p:tgtEl>
                                        <p:attrNameLst>
                                          <p:attrName>style.visibility</p:attrName>
                                        </p:attrNameLst>
                                      </p:cBhvr>
                                      <p:to>
                                        <p:strVal val="visible"/>
                                      </p:to>
                                    </p:set>
                                    <p:animEffect transition="in" filter="box(in)">
                                      <p:cBhvr>
                                        <p:cTn id="7" dur="500"/>
                                        <p:tgtEl>
                                          <p:spTgt spid="165891">
                                            <p:txEl>
                                              <p:charRg st="0" end="59"/>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65891">
                                            <p:txEl>
                                              <p:charRg st="59" end="125"/>
                                            </p:txEl>
                                          </p:spTgt>
                                        </p:tgtEl>
                                        <p:attrNameLst>
                                          <p:attrName>style.visibility</p:attrName>
                                        </p:attrNameLst>
                                      </p:cBhvr>
                                      <p:to>
                                        <p:strVal val="visible"/>
                                      </p:to>
                                    </p:set>
                                    <p:animEffect transition="in" filter="box(in)">
                                      <p:cBhvr>
                                        <p:cTn id="10" dur="500"/>
                                        <p:tgtEl>
                                          <p:spTgt spid="165891">
                                            <p:txEl>
                                              <p:charRg st="59" end="125"/>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165891">
                                            <p:txEl>
                                              <p:charRg st="125" end="183"/>
                                            </p:txEl>
                                          </p:spTgt>
                                        </p:tgtEl>
                                        <p:attrNameLst>
                                          <p:attrName>style.visibility</p:attrName>
                                        </p:attrNameLst>
                                      </p:cBhvr>
                                      <p:to>
                                        <p:strVal val="visible"/>
                                      </p:to>
                                    </p:set>
                                    <p:animEffect transition="in" filter="box(in)">
                                      <p:cBhvr>
                                        <p:cTn id="13" dur="500"/>
                                        <p:tgtEl>
                                          <p:spTgt spid="165891">
                                            <p:txEl>
                                              <p:charRg st="125" end="183"/>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165891">
                                            <p:txEl>
                                              <p:charRg st="183" end="229"/>
                                            </p:txEl>
                                          </p:spTgt>
                                        </p:tgtEl>
                                        <p:attrNameLst>
                                          <p:attrName>style.visibility</p:attrName>
                                        </p:attrNameLst>
                                      </p:cBhvr>
                                      <p:to>
                                        <p:strVal val="visible"/>
                                      </p:to>
                                    </p:set>
                                    <p:animEffect transition="in" filter="box(in)">
                                      <p:cBhvr>
                                        <p:cTn id="16" dur="500"/>
                                        <p:tgtEl>
                                          <p:spTgt spid="165891">
                                            <p:txEl>
                                              <p:charRg st="183" end="229"/>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165891">
                                            <p:txEl>
                                              <p:charRg st="229" end="263"/>
                                            </p:txEl>
                                          </p:spTgt>
                                        </p:tgtEl>
                                        <p:attrNameLst>
                                          <p:attrName>style.visibility</p:attrName>
                                        </p:attrNameLst>
                                      </p:cBhvr>
                                      <p:to>
                                        <p:strVal val="visible"/>
                                      </p:to>
                                    </p:set>
                                    <p:animEffect transition="in" filter="box(in)">
                                      <p:cBhvr>
                                        <p:cTn id="19" dur="500"/>
                                        <p:tgtEl>
                                          <p:spTgt spid="165891">
                                            <p:txEl>
                                              <p:charRg st="229" end="263"/>
                                            </p:txEl>
                                          </p:spTgt>
                                        </p:tgtEl>
                                      </p:cBhvr>
                                    </p:animEffect>
                                  </p:childTnLst>
                                </p:cTn>
                              </p:par>
                              <p:par>
                                <p:cTn id="20" presetID="4" presetClass="entr" presetSubtype="16" fill="hold" nodeType="withEffect">
                                  <p:stCondLst>
                                    <p:cond delay="0"/>
                                  </p:stCondLst>
                                  <p:childTnLst>
                                    <p:set>
                                      <p:cBhvr>
                                        <p:cTn id="21" dur="1" fill="hold">
                                          <p:stCondLst>
                                            <p:cond delay="0"/>
                                          </p:stCondLst>
                                        </p:cTn>
                                        <p:tgtEl>
                                          <p:spTgt spid="165891">
                                            <p:txEl>
                                              <p:charRg st="263" end="305"/>
                                            </p:txEl>
                                          </p:spTgt>
                                        </p:tgtEl>
                                        <p:attrNameLst>
                                          <p:attrName>style.visibility</p:attrName>
                                        </p:attrNameLst>
                                      </p:cBhvr>
                                      <p:to>
                                        <p:strVal val="visible"/>
                                      </p:to>
                                    </p:set>
                                    <p:animEffect transition="in" filter="box(in)">
                                      <p:cBhvr>
                                        <p:cTn id="22" dur="500"/>
                                        <p:tgtEl>
                                          <p:spTgt spid="165891">
                                            <p:txEl>
                                              <p:charRg st="263" end="30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8962" name="文本框 168961"/>
          <p:cNvSpPr txBox="1"/>
          <p:nvPr/>
        </p:nvSpPr>
        <p:spPr>
          <a:xfrm flipV="1">
            <a:off x="323850" y="2246313"/>
            <a:ext cx="576263" cy="822325"/>
          </a:xfrm>
          <a:prstGeom prst="rect">
            <a:avLst/>
          </a:prstGeom>
          <a:noFill/>
          <a:ln w="9525">
            <a:noFill/>
          </a:ln>
        </p:spPr>
        <p:txBody>
          <a:bodyPr>
            <a:spAutoFit/>
          </a:bodyPr>
          <a:p>
            <a:pPr algn="l">
              <a:spcBef>
                <a:spcPct val="50000"/>
              </a:spcBef>
            </a:pPr>
            <a:br>
              <a:rPr lang="en-US" altLang="zh-CN" sz="2400" b="1" dirty="0">
                <a:latin typeface="Arial" panose="020B0604020202020204" pitchFamily="34" charset="0"/>
              </a:rPr>
            </a:br>
            <a:endParaRPr lang="en-US" altLang="zh-CN" sz="2400" b="1" dirty="0">
              <a:latin typeface="Arial" panose="020B0604020202020204" pitchFamily="34" charset="0"/>
            </a:endParaRPr>
          </a:p>
        </p:txBody>
      </p:sp>
      <p:pic>
        <p:nvPicPr>
          <p:cNvPr id="168963" name="图片 168962" descr="fuzhuang1"/>
          <p:cNvPicPr>
            <a:picLocks noChangeAspect="1"/>
          </p:cNvPicPr>
          <p:nvPr/>
        </p:nvPicPr>
        <p:blipFill>
          <a:blip r:embed="rId1"/>
          <a:stretch>
            <a:fillRect/>
          </a:stretch>
        </p:blipFill>
        <p:spPr>
          <a:xfrm>
            <a:off x="611188" y="1628775"/>
            <a:ext cx="3384550" cy="4365625"/>
          </a:xfrm>
          <a:prstGeom prst="rect">
            <a:avLst/>
          </a:prstGeom>
          <a:noFill/>
          <a:ln w="9525">
            <a:noFill/>
          </a:ln>
        </p:spPr>
      </p:pic>
      <p:sp>
        <p:nvSpPr>
          <p:cNvPr id="168964" name="文本框 168963"/>
          <p:cNvSpPr txBox="1"/>
          <p:nvPr/>
        </p:nvSpPr>
        <p:spPr>
          <a:xfrm>
            <a:off x="4716463" y="1700213"/>
            <a:ext cx="3816350" cy="4557712"/>
          </a:xfrm>
          <a:prstGeom prst="rect">
            <a:avLst/>
          </a:prstGeom>
          <a:noFill/>
          <a:ln w="9525">
            <a:noFill/>
          </a:ln>
        </p:spPr>
        <p:txBody>
          <a:bodyPr>
            <a:spAutoFit/>
          </a:bodyPr>
          <a:p>
            <a:pPr algn="l">
              <a:lnSpc>
                <a:spcPct val="120000"/>
              </a:lnSpc>
              <a:spcBef>
                <a:spcPct val="50000"/>
              </a:spcBef>
              <a:buClr>
                <a:schemeClr val="hlink"/>
              </a:buClr>
              <a:buFont typeface="Wingdings" panose="05000000000000000000" pitchFamily="2" charset="2"/>
              <a:buChar char="v"/>
            </a:pPr>
            <a:r>
              <a:rPr lang="en-US" altLang="zh-CN" sz="2400" b="1" dirty="0">
                <a:latin typeface="Arial" panose="020B0604020202020204" pitchFamily="34" charset="0"/>
              </a:rPr>
              <a:t>1947</a:t>
            </a:r>
            <a:r>
              <a:rPr lang="zh-CN" altLang="en-US" sz="2400" b="1" dirty="0">
                <a:latin typeface="Arial" panose="020B0604020202020204" pitchFamily="34" charset="0"/>
              </a:rPr>
              <a:t>年，迪奥时装的创立打破了战后女装保守古板的线条。裙长不再曳地，强调女性隆胸丰臀、腰肢纤细、肩形柔美的曲线，这种风格轰动了巴黎乃至整个西方世界，给人留下深刻的印象。</a:t>
            </a:r>
            <a:endParaRPr lang="zh-CN" altLang="en-US" sz="2400" b="1" dirty="0">
              <a:latin typeface="Arial" panose="020B0604020202020204" pitchFamily="34" charset="0"/>
            </a:endParaRPr>
          </a:p>
          <a:p>
            <a:pPr algn="l">
              <a:spcBef>
                <a:spcPct val="50000"/>
              </a:spcBef>
            </a:pPr>
            <a:endParaRPr lang="zh-CN" altLang="en-US" sz="2400" b="1" dirty="0">
              <a:latin typeface="Arial" panose="020B0604020202020204" pitchFamily="34" charset="0"/>
            </a:endParaRPr>
          </a:p>
          <a:p>
            <a:pPr algn="l">
              <a:spcBef>
                <a:spcPct val="50000"/>
              </a:spcBef>
            </a:pPr>
            <a:endParaRPr lang="zh-CN" altLang="en-US" dirty="0">
              <a:latin typeface="Arial" panose="020B0604020202020204" pitchFamily="34" charset="0"/>
            </a:endParaRPr>
          </a:p>
        </p:txBody>
      </p:sp>
      <p:sp>
        <p:nvSpPr>
          <p:cNvPr id="168965" name="矩形 168964"/>
          <p:cNvSpPr>
            <a:spLocks noRot="1"/>
          </p:cNvSpPr>
          <p:nvPr/>
        </p:nvSpPr>
        <p:spPr>
          <a:xfrm>
            <a:off x="250825" y="549275"/>
            <a:ext cx="8540750" cy="1008063"/>
          </a:xfrm>
          <a:prstGeom prst="rect">
            <a:avLst/>
          </a:prstGeom>
          <a:noFill/>
          <a:ln w="9525">
            <a:noFill/>
          </a:ln>
        </p:spPr>
        <p:txBody>
          <a:bodyPr anchor="ctr"/>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b="1" dirty="0">
                <a:solidFill>
                  <a:srgbClr val="000000"/>
                </a:solidFill>
                <a:ea typeface="微软雅黑" panose="020B0503020204020204" pitchFamily="34" charset="-122"/>
              </a:rPr>
              <a:t>品牌故事</a:t>
            </a:r>
            <a:r>
              <a:rPr lang="zh-CN" altLang="en-US" dirty="0"/>
              <a:t> </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8962"/>
                                        </p:tgtEl>
                                        <p:attrNameLst>
                                          <p:attrName>style.visibility</p:attrName>
                                        </p:attrNameLst>
                                      </p:cBhvr>
                                      <p:to>
                                        <p:strVal val="visible"/>
                                      </p:to>
                                    </p:set>
                                    <p:anim calcmode="lin" valueType="num">
                                      <p:cBhvr additive="base">
                                        <p:cTn id="7" dur="500" fill="hold"/>
                                        <p:tgtEl>
                                          <p:spTgt spid="168962"/>
                                        </p:tgtEl>
                                        <p:attrNameLst>
                                          <p:attrName>ppt_x</p:attrName>
                                        </p:attrNameLst>
                                      </p:cBhvr>
                                      <p:tavLst>
                                        <p:tav tm="0">
                                          <p:val>
                                            <p:strVal val="0-#ppt_w/2"/>
                                          </p:val>
                                        </p:tav>
                                        <p:tav tm="100000">
                                          <p:val>
                                            <p:strVal val="#ppt_x"/>
                                          </p:val>
                                        </p:tav>
                                      </p:tavLst>
                                    </p:anim>
                                    <p:anim calcmode="lin" valueType="num">
                                      <p:cBhvr additive="base">
                                        <p:cTn id="8" dur="500" fill="hold"/>
                                        <p:tgtEl>
                                          <p:spTgt spid="16896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68963"/>
                                        </p:tgtEl>
                                        <p:attrNameLst>
                                          <p:attrName>style.visibility</p:attrName>
                                        </p:attrNameLst>
                                      </p:cBhvr>
                                      <p:to>
                                        <p:strVal val="visible"/>
                                      </p:to>
                                    </p:set>
                                    <p:anim calcmode="lin" valueType="num">
                                      <p:cBhvr additive="base">
                                        <p:cTn id="11" dur="500" fill="hold"/>
                                        <p:tgtEl>
                                          <p:spTgt spid="168963"/>
                                        </p:tgtEl>
                                        <p:attrNameLst>
                                          <p:attrName>ppt_x</p:attrName>
                                        </p:attrNameLst>
                                      </p:cBhvr>
                                      <p:tavLst>
                                        <p:tav tm="0">
                                          <p:val>
                                            <p:strVal val="0-#ppt_w/2"/>
                                          </p:val>
                                        </p:tav>
                                        <p:tav tm="100000">
                                          <p:val>
                                            <p:strVal val="#ppt_x"/>
                                          </p:val>
                                        </p:tav>
                                      </p:tavLst>
                                    </p:anim>
                                    <p:anim calcmode="lin" valueType="num">
                                      <p:cBhvr additive="base">
                                        <p:cTn id="12" dur="500" fill="hold"/>
                                        <p:tgtEl>
                                          <p:spTgt spid="16896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68964"/>
                                        </p:tgtEl>
                                        <p:attrNameLst>
                                          <p:attrName>style.visibility</p:attrName>
                                        </p:attrNameLst>
                                      </p:cBhvr>
                                      <p:to>
                                        <p:strVal val="visible"/>
                                      </p:to>
                                    </p:set>
                                    <p:anim calcmode="lin" valueType="num">
                                      <p:cBhvr additive="base">
                                        <p:cTn id="15" dur="500" fill="hold"/>
                                        <p:tgtEl>
                                          <p:spTgt spid="168964"/>
                                        </p:tgtEl>
                                        <p:attrNameLst>
                                          <p:attrName>ppt_x</p:attrName>
                                        </p:attrNameLst>
                                      </p:cBhvr>
                                      <p:tavLst>
                                        <p:tav tm="0">
                                          <p:val>
                                            <p:strVal val="0-#ppt_w/2"/>
                                          </p:val>
                                        </p:tav>
                                        <p:tav tm="100000">
                                          <p:val>
                                            <p:strVal val="#ppt_x"/>
                                          </p:val>
                                        </p:tav>
                                      </p:tavLst>
                                    </p:anim>
                                    <p:anim calcmode="lin" valueType="num">
                                      <p:cBhvr additive="base">
                                        <p:cTn id="16" dur="500" fill="hold"/>
                                        <p:tgtEl>
                                          <p:spTgt spid="1689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2" grpId="0"/>
      <p:bldP spid="168964" grpId="0"/>
    </p:bldLst>
  </p:timing>
</p:sld>
</file>

<file path=ppt/theme/theme1.xml><?xml version="1.0" encoding="utf-8"?>
<a:theme xmlns:a="http://schemas.openxmlformats.org/drawingml/2006/main" name="古瓶荷花">
  <a:themeElements>
    <a:clrScheme name="">
      <a:dk1>
        <a:srgbClr val="0033CC"/>
      </a:dk1>
      <a:lt1>
        <a:srgbClr val="FFFFFF"/>
      </a:lt1>
      <a:dk2>
        <a:srgbClr val="007572"/>
      </a:dk2>
      <a:lt2>
        <a:srgbClr val="C0C0C0"/>
      </a:lt2>
      <a:accent1>
        <a:srgbClr val="CCECFF"/>
      </a:accent1>
      <a:accent2>
        <a:srgbClr val="3399FF"/>
      </a:accent2>
      <a:accent3>
        <a:srgbClr val="FFFFFF"/>
      </a:accent3>
      <a:accent4>
        <a:srgbClr val="002AAF"/>
      </a:accent4>
      <a:accent5>
        <a:srgbClr val="E2F4FF"/>
      </a:accent5>
      <a:accent6>
        <a:srgbClr val="2D89E5"/>
      </a:accent6>
      <a:hlink>
        <a:srgbClr val="CC0066"/>
      </a:hlink>
      <a:folHlink>
        <a:srgbClr val="7D7DA9"/>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33CC"/>
        </a:dk1>
        <a:lt1>
          <a:srgbClr val="FFFFFF"/>
        </a:lt1>
        <a:dk2>
          <a:srgbClr val="007572"/>
        </a:dk2>
        <a:lt2>
          <a:srgbClr val="C0C0C0"/>
        </a:lt2>
        <a:accent1>
          <a:srgbClr val="CCECFF"/>
        </a:accent1>
        <a:accent2>
          <a:srgbClr val="3399FF"/>
        </a:accent2>
        <a:accent3>
          <a:srgbClr val="FFFFFF"/>
        </a:accent3>
        <a:accent4>
          <a:srgbClr val="002AAF"/>
        </a:accent4>
        <a:accent5>
          <a:srgbClr val="E2F4FF"/>
        </a:accent5>
        <a:accent6>
          <a:srgbClr val="2D89E5"/>
        </a:accent6>
        <a:hlink>
          <a:srgbClr val="CC0066"/>
        </a:hlink>
        <a:folHlink>
          <a:srgbClr val="7D7DA9"/>
        </a:folHlink>
      </a:clrScheme>
      <a:clrMap bg1="lt1" tx1="dk1" bg2="lt2" tx2="dk2" accent1="accent1" accent2="accent2" accent3="accent3" accent4="accent4" accent5="accent5" accent6="accent6" hlink="hlink" folHlink="folHlink"/>
    </a:extraClrScheme>
    <a:extraClrScheme>
      <a:clrScheme name="">
        <a:dk1>
          <a:srgbClr val="007A77"/>
        </a:dk1>
        <a:lt1>
          <a:srgbClr val="EFF6EE"/>
        </a:lt1>
        <a:dk2>
          <a:srgbClr val="0066CC"/>
        </a:dk2>
        <a:lt2>
          <a:srgbClr val="C0C0C0"/>
        </a:lt2>
        <a:accent1>
          <a:srgbClr val="E7EEE6"/>
        </a:accent1>
        <a:accent2>
          <a:srgbClr val="FF9933"/>
        </a:accent2>
        <a:accent3>
          <a:srgbClr val="F5FAF5"/>
        </a:accent3>
        <a:accent4>
          <a:srgbClr val="006866"/>
        </a:accent4>
        <a:accent5>
          <a:srgbClr val="F1F5F0"/>
        </a:accent5>
        <a:accent6>
          <a:srgbClr val="E5892D"/>
        </a:accent6>
        <a:hlink>
          <a:srgbClr val="636395"/>
        </a:hlink>
        <a:folHlink>
          <a:srgbClr val="CC3300"/>
        </a:folHlink>
      </a:clrScheme>
      <a:clrMap bg1="lt1" tx1="dk1" bg2="lt2" tx2="dk2" accent1="accent1" accent2="accent2" accent3="accent3" accent4="accent4" accent5="accent5" accent6="accent6" hlink="hlink" folHlink="folHlink"/>
    </a:extraClrScheme>
    <a:extraClrScheme>
      <a:clrScheme name="">
        <a:dk1>
          <a:srgbClr val="000000"/>
        </a:dk1>
        <a:lt1>
          <a:srgbClr val="CCFFCC"/>
        </a:lt1>
        <a:dk2>
          <a:srgbClr val="E88A00"/>
        </a:dk2>
        <a:lt2>
          <a:srgbClr val="C0C0C0"/>
        </a:lt2>
        <a:accent1>
          <a:srgbClr val="CCECFF"/>
        </a:accent1>
        <a:accent2>
          <a:srgbClr val="336600"/>
        </a:accent2>
        <a:accent3>
          <a:srgbClr val="E2FFE2"/>
        </a:accent3>
        <a:accent4>
          <a:srgbClr val="000000"/>
        </a:accent4>
        <a:accent5>
          <a:srgbClr val="E2F4FF"/>
        </a:accent5>
        <a:accent6>
          <a:srgbClr val="2D5B00"/>
        </a:accent6>
        <a:hlink>
          <a:srgbClr val="3333CC"/>
        </a:hlink>
        <a:folHlink>
          <a:srgbClr val="3399FF"/>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CC3300"/>
        </a:dk2>
        <a:lt2>
          <a:srgbClr val="C0C0C0"/>
        </a:lt2>
        <a:accent1>
          <a:srgbClr val="FFFFCC"/>
        </a:accent1>
        <a:accent2>
          <a:srgbClr val="339933"/>
        </a:accent2>
        <a:accent3>
          <a:srgbClr val="FFFFE2"/>
        </a:accent3>
        <a:accent4>
          <a:srgbClr val="000000"/>
        </a:accent4>
        <a:accent5>
          <a:srgbClr val="FFFFE2"/>
        </a:accent5>
        <a:accent6>
          <a:srgbClr val="2D892D"/>
        </a:accent6>
        <a:hlink>
          <a:srgbClr val="0066FF"/>
        </a:hlink>
        <a:folHlink>
          <a:srgbClr val="6F6F9F"/>
        </a:folHlink>
      </a:clrScheme>
      <a:clrMap bg1="lt1" tx1="dk1" bg2="lt2" tx2="dk2" accent1="accent1" accent2="accent2" accent3="accent3" accent4="accent4" accent5="accent5" accent6="accent6" hlink="hlink" folHlink="folHlink"/>
    </a:extraClrScheme>
    <a:extraClrScheme>
      <a:clrScheme name="">
        <a:dk1>
          <a:srgbClr val="636395"/>
        </a:dk1>
        <a:lt1>
          <a:srgbClr val="FFE2C5"/>
        </a:lt1>
        <a:dk2>
          <a:srgbClr val="000000"/>
        </a:dk2>
        <a:lt2>
          <a:srgbClr val="C0C0C0"/>
        </a:lt2>
        <a:accent1>
          <a:srgbClr val="FFE1E1"/>
        </a:accent1>
        <a:accent2>
          <a:srgbClr val="FF9933"/>
        </a:accent2>
        <a:accent3>
          <a:srgbClr val="FFEEDE"/>
        </a:accent3>
        <a:accent4>
          <a:srgbClr val="545480"/>
        </a:accent4>
        <a:accent5>
          <a:srgbClr val="FFEDED"/>
        </a:accent5>
        <a:accent6>
          <a:srgbClr val="E5892D"/>
        </a:accent6>
        <a:hlink>
          <a:srgbClr val="008080"/>
        </a:hlink>
        <a:folHlink>
          <a:srgbClr val="3399FF"/>
        </a:folHlink>
      </a:clrScheme>
      <a:clrMap bg1="lt1" tx1="dk1" bg2="lt2" tx2="dk2" accent1="accent1" accent2="accent2" accent3="accent3" accent4="accent4" accent5="accent5" accent6="accent6" hlink="hlink" folHlink="folHlink"/>
    </a:extraClrScheme>
    <a:extraClrScheme>
      <a:clrScheme name="">
        <a:dk1>
          <a:srgbClr val="626292"/>
        </a:dk1>
        <a:lt1>
          <a:srgbClr val="CCECFF"/>
        </a:lt1>
        <a:dk2>
          <a:srgbClr val="3333CC"/>
        </a:dk2>
        <a:lt2>
          <a:srgbClr val="C0C0C0"/>
        </a:lt2>
        <a:accent1>
          <a:srgbClr val="D9F1FF"/>
        </a:accent1>
        <a:accent2>
          <a:srgbClr val="FF9900"/>
        </a:accent2>
        <a:accent3>
          <a:srgbClr val="E2F4FF"/>
        </a:accent3>
        <a:accent4>
          <a:srgbClr val="53537D"/>
        </a:accent4>
        <a:accent5>
          <a:srgbClr val="E9F7FF"/>
        </a:accent5>
        <a:accent6>
          <a:srgbClr val="E58900"/>
        </a:accent6>
        <a:hlink>
          <a:srgbClr val="CC0066"/>
        </a:hlink>
        <a:folHlink>
          <a:srgbClr val="009999"/>
        </a:folHlink>
      </a:clrScheme>
      <a:clrMap bg1="lt1" tx1="dk1" bg2="lt2" tx2="dk2" accent1="accent1" accent2="accent2" accent3="accent3" accent4="accent4" accent5="accent5" accent6="accent6" hlink="hlink" folHlink="folHlink"/>
    </a:extraClrScheme>
    <a:extraClrScheme>
      <a:clrScheme name="">
        <a:dk1>
          <a:srgbClr val="0066CC"/>
        </a:dk1>
        <a:lt1>
          <a:srgbClr val="FFE1E1"/>
        </a:lt1>
        <a:dk2>
          <a:srgbClr val="006600"/>
        </a:dk2>
        <a:lt2>
          <a:srgbClr val="C0C0C0"/>
        </a:lt2>
        <a:accent1>
          <a:srgbClr val="FFFFCC"/>
        </a:accent1>
        <a:accent2>
          <a:srgbClr val="009999"/>
        </a:accent2>
        <a:accent3>
          <a:srgbClr val="FFEDED"/>
        </a:accent3>
        <a:accent4>
          <a:srgbClr val="0057AF"/>
        </a:accent4>
        <a:accent5>
          <a:srgbClr val="FFFFE2"/>
        </a:accent5>
        <a:accent6>
          <a:srgbClr val="008989"/>
        </a:accent6>
        <a:hlink>
          <a:srgbClr val="EC0000"/>
        </a:hlink>
        <a:folHlink>
          <a:srgbClr val="0099FF"/>
        </a:folHlink>
      </a:clrScheme>
      <a:clrMap bg1="lt1" tx1="dk1" bg2="lt2" tx2="dk2" accent1="accent1" accent2="accent2" accent3="accent3" accent4="accent4" accent5="accent5" accent6="accent6" hlink="hlink" folHlink="folHlink"/>
    </a:extraClrScheme>
    <a:extraClrScheme>
      <a:clrScheme name="">
        <a:dk1>
          <a:srgbClr val="292929"/>
        </a:dk1>
        <a:lt1>
          <a:srgbClr val="DDDDDD"/>
        </a:lt1>
        <a:dk2>
          <a:srgbClr val="0066CC"/>
        </a:dk2>
        <a:lt2>
          <a:srgbClr val="B2B2B2"/>
        </a:lt2>
        <a:accent1>
          <a:srgbClr val="CACADC"/>
        </a:accent1>
        <a:accent2>
          <a:srgbClr val="FFCC00"/>
        </a:accent2>
        <a:accent3>
          <a:srgbClr val="EBEBEB"/>
        </a:accent3>
        <a:accent4>
          <a:srgbClr val="222222"/>
        </a:accent4>
        <a:accent5>
          <a:srgbClr val="E1E1EA"/>
        </a:accent5>
        <a:accent6>
          <a:srgbClr val="E5B700"/>
        </a:accent6>
        <a:hlink>
          <a:srgbClr val="008080"/>
        </a:hlink>
        <a:folHlink>
          <a:srgbClr val="7D7DA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CDESIGNK</Template>
  <TotalTime>0</TotalTime>
  <Words>2875</Words>
  <Application>WPS 演示</Application>
  <PresentationFormat>在屏幕上显示</PresentationFormat>
  <Paragraphs>174</Paragraphs>
  <Slides>37</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37</vt:i4>
      </vt:variant>
    </vt:vector>
  </HeadingPairs>
  <TitlesOfParts>
    <vt:vector size="47" baseType="lpstr">
      <vt:lpstr>Arial</vt:lpstr>
      <vt:lpstr>宋体</vt:lpstr>
      <vt:lpstr>Wingdings</vt:lpstr>
      <vt:lpstr>微软雅黑</vt:lpstr>
      <vt:lpstr>Microsoft JhengHei</vt:lpstr>
      <vt:lpstr>MS Mincho</vt:lpstr>
      <vt:lpstr>MS PGothic</vt:lpstr>
      <vt:lpstr>Arial Unicode MS</vt:lpstr>
      <vt:lpstr>Calibri</vt:lpstr>
      <vt:lpstr>古瓶荷花</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Dior</dc:title>
  <dc:creator>dell</dc:creator>
  <cp:lastModifiedBy>kk</cp:lastModifiedBy>
  <cp:revision>35</cp:revision>
  <dcterms:created xsi:type="dcterms:W3CDTF">2012-03-30T13:39:56Z</dcterms:created>
  <dcterms:modified xsi:type="dcterms:W3CDTF">2017-09-04T08:53:02Z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2052-10.1.0.6747</vt:lpwstr>
  </property>
</Properties>
</file>